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720" r:id="rId5"/>
    <p:sldMasterId id="2147483717" r:id="rId6"/>
    <p:sldMasterId id="2147483702" r:id="rId7"/>
    <p:sldMasterId id="2147483700" r:id="rId8"/>
    <p:sldMasterId id="2147483694" r:id="rId9"/>
    <p:sldMasterId id="2147483696" r:id="rId10"/>
    <p:sldMasterId id="2147483714" r:id="rId11"/>
    <p:sldMasterId id="2147483698" r:id="rId12"/>
    <p:sldMasterId id="2147483748" r:id="rId13"/>
    <p:sldMasterId id="2147483800" r:id="rId14"/>
  </p:sldMasterIdLst>
  <p:notesMasterIdLst>
    <p:notesMasterId r:id="rId36"/>
  </p:notesMasterIdLst>
  <p:handoutMasterIdLst>
    <p:handoutMasterId r:id="rId37"/>
  </p:handoutMasterIdLst>
  <p:sldIdLst>
    <p:sldId id="324" r:id="rId15"/>
    <p:sldId id="355" r:id="rId16"/>
    <p:sldId id="2635" r:id="rId17"/>
    <p:sldId id="2636" r:id="rId18"/>
    <p:sldId id="2637" r:id="rId19"/>
    <p:sldId id="2638" r:id="rId20"/>
    <p:sldId id="2640" r:id="rId21"/>
    <p:sldId id="2620" r:id="rId22"/>
    <p:sldId id="2652" r:id="rId23"/>
    <p:sldId id="2643" r:id="rId24"/>
    <p:sldId id="2645" r:id="rId25"/>
    <p:sldId id="2641" r:id="rId26"/>
    <p:sldId id="2642" r:id="rId27"/>
    <p:sldId id="2639" r:id="rId28"/>
    <p:sldId id="2646" r:id="rId29"/>
    <p:sldId id="2647" r:id="rId30"/>
    <p:sldId id="2651" r:id="rId31"/>
    <p:sldId id="2650" r:id="rId32"/>
    <p:sldId id="2649" r:id="rId33"/>
    <p:sldId id="352" r:id="rId34"/>
    <p:sldId id="26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BA"/>
    <a:srgbClr val="E2E8F0"/>
    <a:srgbClr val="C8102E"/>
    <a:srgbClr val="236192"/>
    <a:srgbClr val="046A38"/>
    <a:srgbClr val="CCDFF1"/>
    <a:srgbClr val="B8D1DC"/>
    <a:srgbClr val="2B2A2A"/>
    <a:srgbClr val="211F20"/>
    <a:srgbClr val="0055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40"/>
    <p:restoredTop sz="96327" autoAdjust="0"/>
  </p:normalViewPr>
  <p:slideViewPr>
    <p:cSldViewPr snapToGrid="0">
      <p:cViewPr varScale="1">
        <p:scale>
          <a:sx n="195" d="100"/>
          <a:sy n="195" d="100"/>
        </p:scale>
        <p:origin x="216" y="976"/>
      </p:cViewPr>
      <p:guideLst/>
    </p:cSldViewPr>
  </p:slideViewPr>
  <p:outlineViewPr>
    <p:cViewPr>
      <p:scale>
        <a:sx n="33" d="100"/>
        <a:sy n="33" d="100"/>
      </p:scale>
      <p:origin x="0" y="-784"/>
    </p:cViewPr>
  </p:outlineViewPr>
  <p:notesTextViewPr>
    <p:cViewPr>
      <p:scale>
        <a:sx n="120" d="100"/>
        <a:sy n="120" d="100"/>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viewProps" Target="viewProps.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18900628196785"/>
          <c:y val="0.10124226652576719"/>
          <c:w val="0.47919415413986705"/>
          <c:h val="0.87744966425832305"/>
        </c:manualLayout>
      </c:layout>
      <c:pie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4C-2144-B9EA-26AA8C3FEE1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94C-2144-B9EA-26AA8C3FEE1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94C-2144-B9EA-26AA8C3FEE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94C-2144-B9EA-26AA8C3FEE1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94C-2144-B9EA-26AA8C3FEE1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94C-2144-B9EA-26AA8C3FEE1E}"/>
              </c:ext>
            </c:extLst>
          </c:dPt>
          <c:dPt>
            <c:idx val="6"/>
            <c:bubble3D val="0"/>
            <c:spPr>
              <a:solidFill>
                <a:schemeClr val="tx1"/>
              </a:solidFill>
              <a:ln w="19050">
                <a:solidFill>
                  <a:schemeClr val="lt1"/>
                </a:solidFill>
              </a:ln>
              <a:effectLst/>
            </c:spPr>
            <c:extLst>
              <c:ext xmlns:c16="http://schemas.microsoft.com/office/drawing/2014/chart" uri="{C3380CC4-5D6E-409C-BE32-E72D297353CC}">
                <c16:uniqueId val="{0000000D-C94C-2144-B9EA-26AA8C3FEE1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94C-2144-B9EA-26AA8C3FEE1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94C-2144-B9EA-26AA8C3FEE1E}"/>
              </c:ext>
            </c:extLst>
          </c:dPt>
          <c:dPt>
            <c:idx val="9"/>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3-C94C-2144-B9EA-26AA8C3FEE1E}"/>
              </c:ext>
            </c:extLst>
          </c:dPt>
          <c:dPt>
            <c:idx val="10"/>
            <c:bubble3D val="0"/>
            <c:spPr>
              <a:solidFill>
                <a:schemeClr val="bg2"/>
              </a:solidFill>
              <a:ln w="19050">
                <a:solidFill>
                  <a:schemeClr val="lt1"/>
                </a:solidFill>
              </a:ln>
              <a:effectLst/>
            </c:spPr>
            <c:extLst>
              <c:ext xmlns:c16="http://schemas.microsoft.com/office/drawing/2014/chart" uri="{C3380CC4-5D6E-409C-BE32-E72D297353CC}">
                <c16:uniqueId val="{00000015-C94C-2144-B9EA-26AA8C3FEE1E}"/>
              </c:ext>
            </c:extLst>
          </c:dPt>
          <c:dLbls>
            <c:dLbl>
              <c:idx val="0"/>
              <c:layout>
                <c:manualLayout>
                  <c:x val="-6.3712237044853223E-2"/>
                  <c:y val="0.1813653826883413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sz="4000" b="1" dirty="0"/>
                      <a:t>4</a:t>
                    </a:r>
                  </a:p>
                  <a:p>
                    <a:pPr>
                      <a:defRPr sz="1800">
                        <a:solidFill>
                          <a:schemeClr val="bg1"/>
                        </a:solidFill>
                      </a:defRPr>
                    </a:pPr>
                    <a:fld id="{386CD348-1D5E-D64A-8A13-D8F5F4C565B3}" type="VALUE">
                      <a:rPr lang="en-US" sz="1800" smtClean="0"/>
                      <a:pPr>
                        <a:defRPr sz="1800">
                          <a:solidFill>
                            <a:schemeClr val="bg1"/>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4C-2144-B9EA-26AA8C3FEE1E}"/>
                </c:ext>
              </c:extLst>
            </c:dLbl>
            <c:dLbl>
              <c:idx val="1"/>
              <c:layout>
                <c:manualLayout>
                  <c:x val="-0.14578517224562726"/>
                  <c:y val="-5.8034938578967417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sz="4000" b="1" dirty="0"/>
                      <a:t>9</a:t>
                    </a:r>
                  </a:p>
                  <a:p>
                    <a:pPr>
                      <a:defRPr sz="1800">
                        <a:solidFill>
                          <a:schemeClr val="bg1"/>
                        </a:solidFill>
                      </a:defRPr>
                    </a:pPr>
                    <a:fld id="{EC7A2998-12D8-914B-8F33-176F49E4D894}" type="VALUE">
                      <a:rPr lang="en-US" smtClean="0"/>
                      <a:pPr>
                        <a:defRPr sz="1800">
                          <a:solidFill>
                            <a:schemeClr val="bg1"/>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94C-2144-B9EA-26AA8C3FEE1E}"/>
                </c:ext>
              </c:extLst>
            </c:dLbl>
            <c:dLbl>
              <c:idx val="2"/>
              <c:layout>
                <c:manualLayout>
                  <c:x val="0.14155839346909299"/>
                  <c:y val="-2.6459510770822234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sz="4000" b="1" dirty="0"/>
                      <a:t>15</a:t>
                    </a:r>
                  </a:p>
                  <a:p>
                    <a:pPr>
                      <a:defRPr sz="1800">
                        <a:solidFill>
                          <a:schemeClr val="bg1"/>
                        </a:solidFill>
                      </a:defRPr>
                    </a:pPr>
                    <a:fld id="{12CF0E7E-AE74-D14D-9F7E-FB7787647DDC}" type="VALUE">
                      <a:rPr lang="en-US" smtClean="0"/>
                      <a:pPr>
                        <a:defRPr sz="1800">
                          <a:solidFill>
                            <a:schemeClr val="bg1"/>
                          </a:solidFill>
                        </a:defRPr>
                      </a:pPr>
                      <a:t>[VALUE]</a:t>
                    </a:fld>
                    <a:endParaRPr lang="en-US"/>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94C-2144-B9EA-26AA8C3FEE1E}"/>
                </c:ext>
              </c:extLst>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C94C-2144-B9EA-26AA8C3FEE1E}"/>
                </c:ext>
              </c:extLst>
            </c:dLbl>
            <c:dLbl>
              <c:idx val="4"/>
              <c:layout>
                <c:manualLayout>
                  <c:x val="5.3605612020155027E-2"/>
                  <c:y val="8.8565459263619563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94C-2144-B9EA-26AA8C3FEE1E}"/>
                </c:ext>
              </c:extLst>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C94C-2144-B9EA-26AA8C3FEE1E}"/>
                </c:ext>
              </c:extLst>
            </c:dLbl>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C94C-2144-B9EA-26AA8C3FEE1E}"/>
                </c:ext>
              </c:extLst>
            </c:dLbl>
            <c:dLbl>
              <c:idx val="7"/>
              <c:layout>
                <c:manualLayout>
                  <c:x val="1.8335924154208653E-2"/>
                  <c:y val="5.8049286329711148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94C-2144-B9EA-26AA8C3FEE1E}"/>
                </c:ext>
              </c:extLst>
            </c:dLbl>
            <c:dLbl>
              <c:idx val="8"/>
              <c:layout>
                <c:manualLayout>
                  <c:x val="1.1556602274471677E-2"/>
                  <c:y val="1.1805645460105445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94C-2144-B9EA-26AA8C3FEE1E}"/>
                </c:ext>
              </c:extLst>
            </c:dLbl>
            <c:dLbl>
              <c:idx val="9"/>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3-C94C-2144-B9EA-26AA8C3FEE1E}"/>
                </c:ext>
              </c:extLst>
            </c:dLbl>
            <c:dLbl>
              <c:idx val="10"/>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5-C94C-2144-B9EA-26AA8C3FEE1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Sheet1!$A$2:$A$12</c:f>
              <c:strCache>
                <c:ptCount val="3"/>
                <c:pt idx="0">
                  <c:v>Mostly Compliant: &gt;80%</c:v>
                </c:pt>
                <c:pt idx="1">
                  <c:v>Somewhat Compliant: 10% - 60%</c:v>
                </c:pt>
                <c:pt idx="2">
                  <c:v>Non Compliant: 0%</c:v>
                </c:pt>
              </c:strCache>
            </c:strRef>
          </c:cat>
          <c:val>
            <c:numRef>
              <c:f>Sheet1!$B$2:$B$12</c:f>
              <c:numCache>
                <c:formatCode>0%</c:formatCode>
                <c:ptCount val="11"/>
                <c:pt idx="0">
                  <c:v>0.1429</c:v>
                </c:pt>
                <c:pt idx="1">
                  <c:v>0.32140000000000002</c:v>
                </c:pt>
                <c:pt idx="2">
                  <c:v>0.53569999999999995</c:v>
                </c:pt>
              </c:numCache>
            </c:numRef>
          </c:val>
          <c:extLst>
            <c:ext xmlns:c16="http://schemas.microsoft.com/office/drawing/2014/chart" uri="{C3380CC4-5D6E-409C-BE32-E72D297353CC}">
              <c16:uniqueId val="{00000016-C94C-2144-B9EA-26AA8C3FEE1E}"/>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legendEntry>
      <c:legendEntry>
        <c:idx val="2"/>
        <c:txPr>
          <a:bodyPr rot="0" spcFirstLastPara="1" vertOverflow="ellipsis" vert="horz" wrap="square" anchor="ctr" anchorCtr="1"/>
          <a:lstStyle/>
          <a:p>
            <a:pPr>
              <a:defRPr sz="1800" b="0" i="0" u="none" strike="noStrike" kern="1200" baseline="0">
                <a:solidFill>
                  <a:schemeClr val="tx1"/>
                </a:solidFill>
                <a:latin typeface="Aptos" panose="020B0004020202020204" pitchFamily="34" charset="0"/>
                <a:ea typeface="+mn-ea"/>
                <a:cs typeface="+mn-cs"/>
              </a:defRPr>
            </a:pPr>
            <a:endParaRPr lang="en-US"/>
          </a:p>
        </c:txPr>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ayout>
        <c:manualLayout>
          <c:xMode val="edge"/>
          <c:yMode val="edge"/>
          <c:x val="1.4836205227475297E-2"/>
          <c:y val="0.20982648798689019"/>
          <c:w val="0.39114303576144049"/>
          <c:h val="0.5110765019044248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00A04-C91F-427E-92C8-9E4286CB3F2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22298B1-7D60-4A97-83C3-27467200B47A}">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Icon Instances</a:t>
          </a:r>
        </a:p>
      </dgm:t>
    </dgm:pt>
    <dgm:pt modelId="{CD675EB4-6200-4DC9-A7B1-D8CE4FADEAAD}" type="parTrans" cxnId="{3F96380A-CB3D-4454-AFD2-38AF9E02312D}">
      <dgm:prSet/>
      <dgm:spPr/>
      <dgm:t>
        <a:bodyPr/>
        <a:lstStyle/>
        <a:p>
          <a:endParaRPr lang="en-US"/>
        </a:p>
      </dgm:t>
    </dgm:pt>
    <dgm:pt modelId="{AA9A616D-E912-4846-993C-FAE74108DA39}" type="sibTrans" cxnId="{3F96380A-CB3D-4454-AFD2-38AF9E02312D}">
      <dgm:prSet/>
      <dgm:spPr/>
      <dgm:t>
        <a:bodyPr/>
        <a:lstStyle/>
        <a:p>
          <a:endParaRPr lang="en-US"/>
        </a:p>
      </dgm:t>
    </dgm:pt>
    <dgm:pt modelId="{D485184A-C631-4392-891A-8833743A7435}">
      <dgm:prSet phldrT="[Text]" custT="1"/>
      <dgm:spPr>
        <a:solidFill>
          <a:schemeClr val="bg2">
            <a:alpha val="90000"/>
          </a:schemeClr>
        </a:solidFill>
        <a:ln>
          <a:noFill/>
        </a:ln>
      </dgm:spPr>
      <dgm:t>
        <a:bodyPr anchor="ctr"/>
        <a:lstStyle/>
        <a:p>
          <a:pPr algn="ctr">
            <a:lnSpc>
              <a:spcPct val="100000"/>
            </a:lnSpc>
            <a:spcAft>
              <a:spcPts val="600"/>
            </a:spcAft>
            <a:buClr>
              <a:schemeClr val="tx2"/>
            </a:buClr>
            <a:buFont typeface="Arial" panose="020B0604020202020204" pitchFamily="34" charset="0"/>
            <a:buNone/>
          </a:pPr>
          <a:r>
            <a:rPr lang="en-US" sz="3600" dirty="0"/>
            <a:t>118</a:t>
          </a:r>
        </a:p>
      </dgm:t>
    </dgm:pt>
    <dgm:pt modelId="{3FAAEF16-8A9F-4225-B0B3-1EDF4C4C5C5A}" type="parTrans" cxnId="{3D9787AC-6325-499C-A64A-9922D6FF65AC}">
      <dgm:prSet/>
      <dgm:spPr/>
      <dgm:t>
        <a:bodyPr/>
        <a:lstStyle/>
        <a:p>
          <a:endParaRPr lang="en-US"/>
        </a:p>
      </dgm:t>
    </dgm:pt>
    <dgm:pt modelId="{C83F92B4-CD6A-49B5-A6E2-F551F4CF6D26}" type="sibTrans" cxnId="{3D9787AC-6325-499C-A64A-9922D6FF65AC}">
      <dgm:prSet/>
      <dgm:spPr/>
      <dgm:t>
        <a:bodyPr/>
        <a:lstStyle/>
        <a:p>
          <a:endParaRPr lang="en-US"/>
        </a:p>
      </dgm:t>
    </dgm:pt>
    <dgm:pt modelId="{0003FC98-7261-4B5A-9B63-A92344C6B448}">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Compliant Instances</a:t>
          </a:r>
        </a:p>
      </dgm:t>
    </dgm:pt>
    <dgm:pt modelId="{7F38D5A0-ECDE-4DB1-B292-399EFC3525DA}" type="parTrans" cxnId="{E5A94F77-D2F9-43B0-9F90-59B13E8E8BA4}">
      <dgm:prSet/>
      <dgm:spPr/>
      <dgm:t>
        <a:bodyPr/>
        <a:lstStyle/>
        <a:p>
          <a:endParaRPr lang="en-US"/>
        </a:p>
      </dgm:t>
    </dgm:pt>
    <dgm:pt modelId="{A1630102-9E50-4153-B430-99FE81E12980}" type="sibTrans" cxnId="{E5A94F77-D2F9-43B0-9F90-59B13E8E8BA4}">
      <dgm:prSet/>
      <dgm:spPr/>
      <dgm:t>
        <a:bodyPr/>
        <a:lstStyle/>
        <a:p>
          <a:endParaRPr lang="en-US"/>
        </a:p>
      </dgm:t>
    </dgm:pt>
    <dgm:pt modelId="{C016AB7B-D839-4DA5-A98C-2D863BA82CE2}">
      <dgm:prSet phldrT="[Text]" custT="1"/>
      <dgm:spPr>
        <a:solidFill>
          <a:schemeClr val="bg2">
            <a:alpha val="90000"/>
          </a:schemeClr>
        </a:solidFill>
        <a:ln>
          <a:noFill/>
        </a:ln>
      </dgm:spPr>
      <dgm:t>
        <a:bodyPr anchor="ctr"/>
        <a:lstStyle/>
        <a:p>
          <a:pPr algn="ctr">
            <a:lnSpc>
              <a:spcPct val="100000"/>
            </a:lnSpc>
            <a:spcAft>
              <a:spcPts val="600"/>
            </a:spcAft>
            <a:buClr>
              <a:schemeClr val="tx2"/>
            </a:buClr>
            <a:buFont typeface="Arial" panose="020B0604020202020204" pitchFamily="34" charset="0"/>
            <a:buNone/>
          </a:pPr>
          <a:r>
            <a:rPr lang="en-US" sz="3600" kern="1200" dirty="0"/>
            <a:t>118</a:t>
          </a:r>
          <a:endParaRPr lang="en-US" sz="3600" kern="1200" dirty="0">
            <a:solidFill>
              <a:srgbClr val="2B2A2A">
                <a:hueOff val="0"/>
                <a:satOff val="0"/>
                <a:lumOff val="0"/>
                <a:alphaOff val="0"/>
              </a:srgbClr>
            </a:solidFill>
            <a:latin typeface="Avenir Next LT Pro"/>
            <a:ea typeface="+mn-ea"/>
            <a:cs typeface="+mn-cs"/>
          </a:endParaRPr>
        </a:p>
      </dgm:t>
    </dgm:pt>
    <dgm:pt modelId="{CC485829-DCE6-4498-89E4-461F86D8395F}" type="parTrans" cxnId="{FEF1CEA9-2D04-49F5-A4AF-1C85B13E9909}">
      <dgm:prSet/>
      <dgm:spPr/>
      <dgm:t>
        <a:bodyPr/>
        <a:lstStyle/>
        <a:p>
          <a:endParaRPr lang="en-US"/>
        </a:p>
      </dgm:t>
    </dgm:pt>
    <dgm:pt modelId="{8504F2BC-F8EB-44D0-AA3B-4EA12B95F5ED}" type="sibTrans" cxnId="{FEF1CEA9-2D04-49F5-A4AF-1C85B13E9909}">
      <dgm:prSet/>
      <dgm:spPr/>
      <dgm:t>
        <a:bodyPr/>
        <a:lstStyle/>
        <a:p>
          <a:endParaRPr lang="en-US"/>
        </a:p>
      </dgm:t>
    </dgm:pt>
    <dgm:pt modelId="{698F76A0-2BD3-4B9B-9565-0837E9C1F7C2}">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Icon Compliance</a:t>
          </a:r>
        </a:p>
      </dgm:t>
    </dgm:pt>
    <dgm:pt modelId="{B02B5241-D650-4EED-98A0-B27D8CE93AFD}" type="parTrans" cxnId="{4D0F00A2-246D-47B5-9C6F-85361050570F}">
      <dgm:prSet/>
      <dgm:spPr/>
      <dgm:t>
        <a:bodyPr/>
        <a:lstStyle/>
        <a:p>
          <a:endParaRPr lang="en-US"/>
        </a:p>
      </dgm:t>
    </dgm:pt>
    <dgm:pt modelId="{FAAC6817-DEE8-42D2-B425-C23C5CEF1D87}" type="sibTrans" cxnId="{4D0F00A2-246D-47B5-9C6F-85361050570F}">
      <dgm:prSet/>
      <dgm:spPr/>
      <dgm:t>
        <a:bodyPr/>
        <a:lstStyle/>
        <a:p>
          <a:endParaRPr lang="en-US"/>
        </a:p>
      </dgm:t>
    </dgm:pt>
    <dgm:pt modelId="{BC617404-E4BF-4C97-9F1F-7E57E14C9AA9}">
      <dgm:prSet phldrT="[Text]" custT="1"/>
      <dgm:spPr>
        <a:solidFill>
          <a:schemeClr val="bg2">
            <a:alpha val="90000"/>
          </a:schemeClr>
        </a:solidFill>
        <a:ln>
          <a:noFill/>
        </a:ln>
      </dgm:spPr>
      <dgm:t>
        <a:bodyPr anchor="ctr"/>
        <a:lstStyle/>
        <a:p>
          <a:pPr marL="228600" lvl="1" indent="-228600" algn="ctr" defTabSz="1066800">
            <a:lnSpc>
              <a:spcPct val="100000"/>
            </a:lnSpc>
            <a:spcBef>
              <a:spcPct val="0"/>
            </a:spcBef>
            <a:spcAft>
              <a:spcPts val="600"/>
            </a:spcAft>
            <a:buClr>
              <a:srgbClr val="005DBA"/>
            </a:buClr>
            <a:buFont typeface="Arial" panose="020B0604020202020204" pitchFamily="34" charset="0"/>
            <a:buNone/>
          </a:pPr>
          <a:r>
            <a:rPr lang="en-US" sz="3600" kern="1200" dirty="0"/>
            <a:t>100%</a:t>
          </a:r>
          <a:endParaRPr lang="en-US" sz="3600" kern="1200" dirty="0">
            <a:solidFill>
              <a:srgbClr val="2B2A2A">
                <a:hueOff val="0"/>
                <a:satOff val="0"/>
                <a:lumOff val="0"/>
                <a:alphaOff val="0"/>
              </a:srgbClr>
            </a:solidFill>
            <a:latin typeface="Avenir Next LT Pro"/>
            <a:ea typeface="+mn-ea"/>
            <a:cs typeface="+mn-cs"/>
          </a:endParaRPr>
        </a:p>
      </dgm:t>
    </dgm:pt>
    <dgm:pt modelId="{2547F96C-CF12-42AD-95F9-647EC6023155}" type="parTrans" cxnId="{930E1B76-F8D4-4F3E-985D-283F97690BD4}">
      <dgm:prSet/>
      <dgm:spPr/>
      <dgm:t>
        <a:bodyPr/>
        <a:lstStyle/>
        <a:p>
          <a:endParaRPr lang="en-US"/>
        </a:p>
      </dgm:t>
    </dgm:pt>
    <dgm:pt modelId="{A78FDF5F-0F43-44EC-BA74-3ED5818826BD}" type="sibTrans" cxnId="{930E1B76-F8D4-4F3E-985D-283F97690BD4}">
      <dgm:prSet/>
      <dgm:spPr/>
      <dgm:t>
        <a:bodyPr/>
        <a:lstStyle/>
        <a:p>
          <a:endParaRPr lang="en-US"/>
        </a:p>
      </dgm:t>
    </dgm:pt>
    <dgm:pt modelId="{59F0F6FF-572C-494B-BEEB-E054579EE7FA}" type="pres">
      <dgm:prSet presAssocID="{0DA00A04-C91F-427E-92C8-9E4286CB3F28}" presName="Name0" presStyleCnt="0">
        <dgm:presLayoutVars>
          <dgm:dir/>
          <dgm:animLvl val="lvl"/>
          <dgm:resizeHandles val="exact"/>
        </dgm:presLayoutVars>
      </dgm:prSet>
      <dgm:spPr/>
    </dgm:pt>
    <dgm:pt modelId="{9F6A10FF-3793-4EF7-8578-424A466C3EC2}" type="pres">
      <dgm:prSet presAssocID="{B22298B1-7D60-4A97-83C3-27467200B47A}" presName="composite" presStyleCnt="0"/>
      <dgm:spPr/>
    </dgm:pt>
    <dgm:pt modelId="{1DE475AB-4344-4C2D-B395-A19AFCF4919F}" type="pres">
      <dgm:prSet presAssocID="{B22298B1-7D60-4A97-83C3-27467200B47A}" presName="parTx" presStyleLbl="alignNode1" presStyleIdx="0" presStyleCnt="3">
        <dgm:presLayoutVars>
          <dgm:chMax val="0"/>
          <dgm:chPref val="0"/>
          <dgm:bulletEnabled val="1"/>
        </dgm:presLayoutVars>
      </dgm:prSet>
      <dgm:spPr/>
    </dgm:pt>
    <dgm:pt modelId="{F36AFD20-A9D5-4BB3-BFB3-99A067601297}" type="pres">
      <dgm:prSet presAssocID="{B22298B1-7D60-4A97-83C3-27467200B47A}" presName="desTx" presStyleLbl="alignAccFollowNode1" presStyleIdx="0" presStyleCnt="3" custLinFactNeighborX="-32837">
        <dgm:presLayoutVars>
          <dgm:bulletEnabled val="1"/>
        </dgm:presLayoutVars>
      </dgm:prSet>
      <dgm:spPr/>
    </dgm:pt>
    <dgm:pt modelId="{3252E4F5-1A9E-48D5-9066-607BE4465FE1}" type="pres">
      <dgm:prSet presAssocID="{AA9A616D-E912-4846-993C-FAE74108DA39}" presName="space" presStyleCnt="0"/>
      <dgm:spPr/>
    </dgm:pt>
    <dgm:pt modelId="{B3921F98-548C-4E7C-B52B-B00336E55F7B}" type="pres">
      <dgm:prSet presAssocID="{0003FC98-7261-4B5A-9B63-A92344C6B448}" presName="composite" presStyleCnt="0"/>
      <dgm:spPr/>
    </dgm:pt>
    <dgm:pt modelId="{DB9EF417-9051-4405-A9DF-0DBD468E11D3}" type="pres">
      <dgm:prSet presAssocID="{0003FC98-7261-4B5A-9B63-A92344C6B448}" presName="parTx" presStyleLbl="alignNode1" presStyleIdx="1" presStyleCnt="3">
        <dgm:presLayoutVars>
          <dgm:chMax val="0"/>
          <dgm:chPref val="0"/>
          <dgm:bulletEnabled val="1"/>
        </dgm:presLayoutVars>
      </dgm:prSet>
      <dgm:spPr/>
    </dgm:pt>
    <dgm:pt modelId="{96705F73-142B-4516-9B90-F2F0DC647030}" type="pres">
      <dgm:prSet presAssocID="{0003FC98-7261-4B5A-9B63-A92344C6B448}" presName="desTx" presStyleLbl="alignAccFollowNode1" presStyleIdx="1" presStyleCnt="3">
        <dgm:presLayoutVars>
          <dgm:bulletEnabled val="1"/>
        </dgm:presLayoutVars>
      </dgm:prSet>
      <dgm:spPr/>
    </dgm:pt>
    <dgm:pt modelId="{8B842C07-D55E-48EE-9232-DCFBA9D2C72B}" type="pres">
      <dgm:prSet presAssocID="{A1630102-9E50-4153-B430-99FE81E12980}" presName="space" presStyleCnt="0"/>
      <dgm:spPr/>
    </dgm:pt>
    <dgm:pt modelId="{991130B1-F97F-4AA9-AC49-013C895DBD2F}" type="pres">
      <dgm:prSet presAssocID="{698F76A0-2BD3-4B9B-9565-0837E9C1F7C2}" presName="composite" presStyleCnt="0"/>
      <dgm:spPr/>
    </dgm:pt>
    <dgm:pt modelId="{00C078CE-E758-4B8E-8FFF-ED639CA0E05D}" type="pres">
      <dgm:prSet presAssocID="{698F76A0-2BD3-4B9B-9565-0837E9C1F7C2}" presName="parTx" presStyleLbl="alignNode1" presStyleIdx="2" presStyleCnt="3">
        <dgm:presLayoutVars>
          <dgm:chMax val="0"/>
          <dgm:chPref val="0"/>
          <dgm:bulletEnabled val="1"/>
        </dgm:presLayoutVars>
      </dgm:prSet>
      <dgm:spPr/>
    </dgm:pt>
    <dgm:pt modelId="{E15E6155-797D-4A77-B99D-D9807030ADEF}" type="pres">
      <dgm:prSet presAssocID="{698F76A0-2BD3-4B9B-9565-0837E9C1F7C2}" presName="desTx" presStyleLbl="alignAccFollowNode1" presStyleIdx="2" presStyleCnt="3">
        <dgm:presLayoutVars>
          <dgm:bulletEnabled val="1"/>
        </dgm:presLayoutVars>
      </dgm:prSet>
      <dgm:spPr/>
    </dgm:pt>
  </dgm:ptLst>
  <dgm:cxnLst>
    <dgm:cxn modelId="{3F96380A-CB3D-4454-AFD2-38AF9E02312D}" srcId="{0DA00A04-C91F-427E-92C8-9E4286CB3F28}" destId="{B22298B1-7D60-4A97-83C3-27467200B47A}" srcOrd="0" destOrd="0" parTransId="{CD675EB4-6200-4DC9-A7B1-D8CE4FADEAAD}" sibTransId="{AA9A616D-E912-4846-993C-FAE74108DA39}"/>
    <dgm:cxn modelId="{46E76A1A-C666-4C9F-9745-4ACBCAFE16CD}" type="presOf" srcId="{698F76A0-2BD3-4B9B-9565-0837E9C1F7C2}" destId="{00C078CE-E758-4B8E-8FFF-ED639CA0E05D}" srcOrd="0" destOrd="0" presId="urn:microsoft.com/office/officeart/2005/8/layout/hList1"/>
    <dgm:cxn modelId="{ED3F3F26-7395-44B3-AFBD-8B080C591BE9}" type="presOf" srcId="{0DA00A04-C91F-427E-92C8-9E4286CB3F28}" destId="{59F0F6FF-572C-494B-BEEB-E054579EE7FA}" srcOrd="0" destOrd="0" presId="urn:microsoft.com/office/officeart/2005/8/layout/hList1"/>
    <dgm:cxn modelId="{414E662A-F96E-4EA0-ABA6-CC3065546BFD}" type="presOf" srcId="{0003FC98-7261-4B5A-9B63-A92344C6B448}" destId="{DB9EF417-9051-4405-A9DF-0DBD468E11D3}" srcOrd="0" destOrd="0" presId="urn:microsoft.com/office/officeart/2005/8/layout/hList1"/>
    <dgm:cxn modelId="{930E1B76-F8D4-4F3E-985D-283F97690BD4}" srcId="{698F76A0-2BD3-4B9B-9565-0837E9C1F7C2}" destId="{BC617404-E4BF-4C97-9F1F-7E57E14C9AA9}" srcOrd="0" destOrd="0" parTransId="{2547F96C-CF12-42AD-95F9-647EC6023155}" sibTransId="{A78FDF5F-0F43-44EC-BA74-3ED5818826BD}"/>
    <dgm:cxn modelId="{E5A94F77-D2F9-43B0-9F90-59B13E8E8BA4}" srcId="{0DA00A04-C91F-427E-92C8-9E4286CB3F28}" destId="{0003FC98-7261-4B5A-9B63-A92344C6B448}" srcOrd="1" destOrd="0" parTransId="{7F38D5A0-ECDE-4DB1-B292-399EFC3525DA}" sibTransId="{A1630102-9E50-4153-B430-99FE81E12980}"/>
    <dgm:cxn modelId="{F3AC2D8C-EBCE-4161-A058-1C6B33E70E90}" type="presOf" srcId="{BC617404-E4BF-4C97-9F1F-7E57E14C9AA9}" destId="{E15E6155-797D-4A77-B99D-D9807030ADEF}" srcOrd="0" destOrd="0" presId="urn:microsoft.com/office/officeart/2005/8/layout/hList1"/>
    <dgm:cxn modelId="{D964EB9F-AAC7-4214-A5C9-F208D1CC8D15}" type="presOf" srcId="{B22298B1-7D60-4A97-83C3-27467200B47A}" destId="{1DE475AB-4344-4C2D-B395-A19AFCF4919F}" srcOrd="0" destOrd="0" presId="urn:microsoft.com/office/officeart/2005/8/layout/hList1"/>
    <dgm:cxn modelId="{4D0F00A2-246D-47B5-9C6F-85361050570F}" srcId="{0DA00A04-C91F-427E-92C8-9E4286CB3F28}" destId="{698F76A0-2BD3-4B9B-9565-0837E9C1F7C2}" srcOrd="2" destOrd="0" parTransId="{B02B5241-D650-4EED-98A0-B27D8CE93AFD}" sibTransId="{FAAC6817-DEE8-42D2-B425-C23C5CEF1D87}"/>
    <dgm:cxn modelId="{FEF1CEA9-2D04-49F5-A4AF-1C85B13E9909}" srcId="{0003FC98-7261-4B5A-9B63-A92344C6B448}" destId="{C016AB7B-D839-4DA5-A98C-2D863BA82CE2}" srcOrd="0" destOrd="0" parTransId="{CC485829-DCE6-4498-89E4-461F86D8395F}" sibTransId="{8504F2BC-F8EB-44D0-AA3B-4EA12B95F5ED}"/>
    <dgm:cxn modelId="{3D9787AC-6325-499C-A64A-9922D6FF65AC}" srcId="{B22298B1-7D60-4A97-83C3-27467200B47A}" destId="{D485184A-C631-4392-891A-8833743A7435}" srcOrd="0" destOrd="0" parTransId="{3FAAEF16-8A9F-4225-B0B3-1EDF4C4C5C5A}" sibTransId="{C83F92B4-CD6A-49B5-A6E2-F551F4CF6D26}"/>
    <dgm:cxn modelId="{191A1FB0-0ED8-4799-9292-444219200972}" type="presOf" srcId="{C016AB7B-D839-4DA5-A98C-2D863BA82CE2}" destId="{96705F73-142B-4516-9B90-F2F0DC647030}" srcOrd="0" destOrd="0" presId="urn:microsoft.com/office/officeart/2005/8/layout/hList1"/>
    <dgm:cxn modelId="{CFE57BC0-3D35-41A8-98ED-16C3EBC299E0}" type="presOf" srcId="{D485184A-C631-4392-891A-8833743A7435}" destId="{F36AFD20-A9D5-4BB3-BFB3-99A067601297}" srcOrd="0" destOrd="0" presId="urn:microsoft.com/office/officeart/2005/8/layout/hList1"/>
    <dgm:cxn modelId="{0F1E535A-E601-449D-9C6E-AD4A7BA644E8}" type="presParOf" srcId="{59F0F6FF-572C-494B-BEEB-E054579EE7FA}" destId="{9F6A10FF-3793-4EF7-8578-424A466C3EC2}" srcOrd="0" destOrd="0" presId="urn:microsoft.com/office/officeart/2005/8/layout/hList1"/>
    <dgm:cxn modelId="{B1BFC5C8-0861-4929-95CD-7B7F95C036FA}" type="presParOf" srcId="{9F6A10FF-3793-4EF7-8578-424A466C3EC2}" destId="{1DE475AB-4344-4C2D-B395-A19AFCF4919F}" srcOrd="0" destOrd="0" presId="urn:microsoft.com/office/officeart/2005/8/layout/hList1"/>
    <dgm:cxn modelId="{76AFF41E-55FB-48C1-A2FA-A1531614A9C2}" type="presParOf" srcId="{9F6A10FF-3793-4EF7-8578-424A466C3EC2}" destId="{F36AFD20-A9D5-4BB3-BFB3-99A067601297}" srcOrd="1" destOrd="0" presId="urn:microsoft.com/office/officeart/2005/8/layout/hList1"/>
    <dgm:cxn modelId="{C82A93B6-AE4E-4B2E-8D0F-564430812E85}" type="presParOf" srcId="{59F0F6FF-572C-494B-BEEB-E054579EE7FA}" destId="{3252E4F5-1A9E-48D5-9066-607BE4465FE1}" srcOrd="1" destOrd="0" presId="urn:microsoft.com/office/officeart/2005/8/layout/hList1"/>
    <dgm:cxn modelId="{E28CECE0-4DA7-40E5-80B7-E8D1B9B13BC1}" type="presParOf" srcId="{59F0F6FF-572C-494B-BEEB-E054579EE7FA}" destId="{B3921F98-548C-4E7C-B52B-B00336E55F7B}" srcOrd="2" destOrd="0" presId="urn:microsoft.com/office/officeart/2005/8/layout/hList1"/>
    <dgm:cxn modelId="{5F327431-1E0F-4095-88F8-ADA46C2EA118}" type="presParOf" srcId="{B3921F98-548C-4E7C-B52B-B00336E55F7B}" destId="{DB9EF417-9051-4405-A9DF-0DBD468E11D3}" srcOrd="0" destOrd="0" presId="urn:microsoft.com/office/officeart/2005/8/layout/hList1"/>
    <dgm:cxn modelId="{FB7C07F1-EB42-41E4-A2E4-18340A5ED3F8}" type="presParOf" srcId="{B3921F98-548C-4E7C-B52B-B00336E55F7B}" destId="{96705F73-142B-4516-9B90-F2F0DC647030}" srcOrd="1" destOrd="0" presId="urn:microsoft.com/office/officeart/2005/8/layout/hList1"/>
    <dgm:cxn modelId="{DA829075-EF69-4453-A4E6-5B306C55AF38}" type="presParOf" srcId="{59F0F6FF-572C-494B-BEEB-E054579EE7FA}" destId="{8B842C07-D55E-48EE-9232-DCFBA9D2C72B}" srcOrd="3" destOrd="0" presId="urn:microsoft.com/office/officeart/2005/8/layout/hList1"/>
    <dgm:cxn modelId="{70CCD6DE-7C4D-4860-92F1-07C651F370A6}" type="presParOf" srcId="{59F0F6FF-572C-494B-BEEB-E054579EE7FA}" destId="{991130B1-F97F-4AA9-AC49-013C895DBD2F}" srcOrd="4" destOrd="0" presId="urn:microsoft.com/office/officeart/2005/8/layout/hList1"/>
    <dgm:cxn modelId="{AF7DA93C-0980-41D7-97B1-19075E9EC22C}" type="presParOf" srcId="{991130B1-F97F-4AA9-AC49-013C895DBD2F}" destId="{00C078CE-E758-4B8E-8FFF-ED639CA0E05D}" srcOrd="0" destOrd="0" presId="urn:microsoft.com/office/officeart/2005/8/layout/hList1"/>
    <dgm:cxn modelId="{EF8A691C-D054-4388-8630-6BCC71194D30}" type="presParOf" srcId="{991130B1-F97F-4AA9-AC49-013C895DBD2F}" destId="{E15E6155-797D-4A77-B99D-D9807030AD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00A04-C91F-427E-92C8-9E4286CB3F2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22298B1-7D60-4A97-83C3-27467200B47A}">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Text Instances</a:t>
          </a:r>
        </a:p>
      </dgm:t>
    </dgm:pt>
    <dgm:pt modelId="{CD675EB4-6200-4DC9-A7B1-D8CE4FADEAAD}" type="parTrans" cxnId="{3F96380A-CB3D-4454-AFD2-38AF9E02312D}">
      <dgm:prSet/>
      <dgm:spPr/>
      <dgm:t>
        <a:bodyPr/>
        <a:lstStyle/>
        <a:p>
          <a:endParaRPr lang="en-US"/>
        </a:p>
      </dgm:t>
    </dgm:pt>
    <dgm:pt modelId="{AA9A616D-E912-4846-993C-FAE74108DA39}" type="sibTrans" cxnId="{3F96380A-CB3D-4454-AFD2-38AF9E02312D}">
      <dgm:prSet/>
      <dgm:spPr/>
      <dgm:t>
        <a:bodyPr/>
        <a:lstStyle/>
        <a:p>
          <a:endParaRPr lang="en-US"/>
        </a:p>
      </dgm:t>
    </dgm:pt>
    <dgm:pt modelId="{D485184A-C631-4392-891A-8833743A7435}">
      <dgm:prSet phldrT="[Text]" custT="1"/>
      <dgm:spPr>
        <a:solidFill>
          <a:schemeClr val="bg2">
            <a:alpha val="90000"/>
          </a:schemeClr>
        </a:solidFill>
        <a:ln>
          <a:noFill/>
        </a:ln>
      </dgm:spPr>
      <dgm:t>
        <a:bodyPr anchor="ctr"/>
        <a:lstStyle/>
        <a:p>
          <a:pPr algn="ctr">
            <a:lnSpc>
              <a:spcPct val="100000"/>
            </a:lnSpc>
            <a:spcAft>
              <a:spcPts val="600"/>
            </a:spcAft>
            <a:buClr>
              <a:schemeClr val="tx2"/>
            </a:buClr>
            <a:buFont typeface="Arial" panose="020B0604020202020204" pitchFamily="34" charset="0"/>
            <a:buNone/>
          </a:pPr>
          <a:r>
            <a:rPr lang="en-US" sz="3600" dirty="0"/>
            <a:t>431</a:t>
          </a:r>
        </a:p>
      </dgm:t>
    </dgm:pt>
    <dgm:pt modelId="{3FAAEF16-8A9F-4225-B0B3-1EDF4C4C5C5A}" type="parTrans" cxnId="{3D9787AC-6325-499C-A64A-9922D6FF65AC}">
      <dgm:prSet/>
      <dgm:spPr/>
      <dgm:t>
        <a:bodyPr/>
        <a:lstStyle/>
        <a:p>
          <a:endParaRPr lang="en-US"/>
        </a:p>
      </dgm:t>
    </dgm:pt>
    <dgm:pt modelId="{C83F92B4-CD6A-49B5-A6E2-F551F4CF6D26}" type="sibTrans" cxnId="{3D9787AC-6325-499C-A64A-9922D6FF65AC}">
      <dgm:prSet/>
      <dgm:spPr/>
      <dgm:t>
        <a:bodyPr/>
        <a:lstStyle/>
        <a:p>
          <a:endParaRPr lang="en-US"/>
        </a:p>
      </dgm:t>
    </dgm:pt>
    <dgm:pt modelId="{0003FC98-7261-4B5A-9B63-A92344C6B448}">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Compliant Instances</a:t>
          </a:r>
        </a:p>
      </dgm:t>
    </dgm:pt>
    <dgm:pt modelId="{7F38D5A0-ECDE-4DB1-B292-399EFC3525DA}" type="parTrans" cxnId="{E5A94F77-D2F9-43B0-9F90-59B13E8E8BA4}">
      <dgm:prSet/>
      <dgm:spPr/>
      <dgm:t>
        <a:bodyPr/>
        <a:lstStyle/>
        <a:p>
          <a:endParaRPr lang="en-US"/>
        </a:p>
      </dgm:t>
    </dgm:pt>
    <dgm:pt modelId="{A1630102-9E50-4153-B430-99FE81E12980}" type="sibTrans" cxnId="{E5A94F77-D2F9-43B0-9F90-59B13E8E8BA4}">
      <dgm:prSet/>
      <dgm:spPr/>
      <dgm:t>
        <a:bodyPr/>
        <a:lstStyle/>
        <a:p>
          <a:endParaRPr lang="en-US"/>
        </a:p>
      </dgm:t>
    </dgm:pt>
    <dgm:pt modelId="{C016AB7B-D839-4DA5-A98C-2D863BA82CE2}">
      <dgm:prSet phldrT="[Text]" custT="1"/>
      <dgm:spPr>
        <a:solidFill>
          <a:schemeClr val="bg2">
            <a:alpha val="90000"/>
          </a:schemeClr>
        </a:solidFill>
        <a:ln>
          <a:noFill/>
        </a:ln>
      </dgm:spPr>
      <dgm:t>
        <a:bodyPr anchor="ctr"/>
        <a:lstStyle/>
        <a:p>
          <a:pPr algn="ctr">
            <a:lnSpc>
              <a:spcPct val="100000"/>
            </a:lnSpc>
            <a:spcAft>
              <a:spcPts val="600"/>
            </a:spcAft>
            <a:buClr>
              <a:schemeClr val="tx2"/>
            </a:buClr>
            <a:buFont typeface="Arial" panose="020B0604020202020204" pitchFamily="34" charset="0"/>
            <a:buNone/>
          </a:pPr>
          <a:r>
            <a:rPr lang="en-US" sz="3600" kern="1200" dirty="0"/>
            <a:t>122</a:t>
          </a:r>
          <a:endParaRPr lang="en-US" sz="3600" kern="1200" dirty="0">
            <a:solidFill>
              <a:srgbClr val="2B2A2A">
                <a:hueOff val="0"/>
                <a:satOff val="0"/>
                <a:lumOff val="0"/>
                <a:alphaOff val="0"/>
              </a:srgbClr>
            </a:solidFill>
            <a:latin typeface="Avenir Next LT Pro"/>
            <a:ea typeface="+mn-ea"/>
            <a:cs typeface="+mn-cs"/>
          </a:endParaRPr>
        </a:p>
      </dgm:t>
    </dgm:pt>
    <dgm:pt modelId="{CC485829-DCE6-4498-89E4-461F86D8395F}" type="parTrans" cxnId="{FEF1CEA9-2D04-49F5-A4AF-1C85B13E9909}">
      <dgm:prSet/>
      <dgm:spPr/>
      <dgm:t>
        <a:bodyPr/>
        <a:lstStyle/>
        <a:p>
          <a:endParaRPr lang="en-US"/>
        </a:p>
      </dgm:t>
    </dgm:pt>
    <dgm:pt modelId="{8504F2BC-F8EB-44D0-AA3B-4EA12B95F5ED}" type="sibTrans" cxnId="{FEF1CEA9-2D04-49F5-A4AF-1C85B13E9909}">
      <dgm:prSet/>
      <dgm:spPr/>
      <dgm:t>
        <a:bodyPr/>
        <a:lstStyle/>
        <a:p>
          <a:endParaRPr lang="en-US"/>
        </a:p>
      </dgm:t>
    </dgm:pt>
    <dgm:pt modelId="{698F76A0-2BD3-4B9B-9565-0837E9C1F7C2}">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Text Compliance</a:t>
          </a:r>
        </a:p>
      </dgm:t>
    </dgm:pt>
    <dgm:pt modelId="{B02B5241-D650-4EED-98A0-B27D8CE93AFD}" type="parTrans" cxnId="{4D0F00A2-246D-47B5-9C6F-85361050570F}">
      <dgm:prSet/>
      <dgm:spPr/>
      <dgm:t>
        <a:bodyPr/>
        <a:lstStyle/>
        <a:p>
          <a:endParaRPr lang="en-US"/>
        </a:p>
      </dgm:t>
    </dgm:pt>
    <dgm:pt modelId="{FAAC6817-DEE8-42D2-B425-C23C5CEF1D87}" type="sibTrans" cxnId="{4D0F00A2-246D-47B5-9C6F-85361050570F}">
      <dgm:prSet/>
      <dgm:spPr/>
      <dgm:t>
        <a:bodyPr/>
        <a:lstStyle/>
        <a:p>
          <a:endParaRPr lang="en-US"/>
        </a:p>
      </dgm:t>
    </dgm:pt>
    <dgm:pt modelId="{BC617404-E4BF-4C97-9F1F-7E57E14C9AA9}">
      <dgm:prSet phldrT="[Text]" custT="1"/>
      <dgm:spPr>
        <a:solidFill>
          <a:schemeClr val="bg2">
            <a:alpha val="90000"/>
          </a:schemeClr>
        </a:solidFill>
        <a:ln>
          <a:noFill/>
        </a:ln>
      </dgm:spPr>
      <dgm:t>
        <a:bodyPr anchor="ctr"/>
        <a:lstStyle/>
        <a:p>
          <a:pPr marL="228600" lvl="1" indent="-228600" algn="ctr" defTabSz="1066800">
            <a:lnSpc>
              <a:spcPct val="100000"/>
            </a:lnSpc>
            <a:spcBef>
              <a:spcPct val="0"/>
            </a:spcBef>
            <a:spcAft>
              <a:spcPts val="600"/>
            </a:spcAft>
            <a:buClr>
              <a:srgbClr val="005DBA"/>
            </a:buClr>
            <a:buFont typeface="Arial" panose="020B0604020202020204" pitchFamily="34" charset="0"/>
            <a:buNone/>
          </a:pPr>
          <a:r>
            <a:rPr lang="en-US" sz="3600" kern="1200" dirty="0"/>
            <a:t>28%</a:t>
          </a:r>
          <a:endParaRPr lang="en-US" sz="3600" kern="1200" dirty="0">
            <a:solidFill>
              <a:srgbClr val="2B2A2A">
                <a:hueOff val="0"/>
                <a:satOff val="0"/>
                <a:lumOff val="0"/>
                <a:alphaOff val="0"/>
              </a:srgbClr>
            </a:solidFill>
            <a:latin typeface="Avenir Next LT Pro"/>
            <a:ea typeface="+mn-ea"/>
            <a:cs typeface="+mn-cs"/>
          </a:endParaRPr>
        </a:p>
      </dgm:t>
    </dgm:pt>
    <dgm:pt modelId="{2547F96C-CF12-42AD-95F9-647EC6023155}" type="parTrans" cxnId="{930E1B76-F8D4-4F3E-985D-283F97690BD4}">
      <dgm:prSet/>
      <dgm:spPr/>
      <dgm:t>
        <a:bodyPr/>
        <a:lstStyle/>
        <a:p>
          <a:endParaRPr lang="en-US"/>
        </a:p>
      </dgm:t>
    </dgm:pt>
    <dgm:pt modelId="{A78FDF5F-0F43-44EC-BA74-3ED5818826BD}" type="sibTrans" cxnId="{930E1B76-F8D4-4F3E-985D-283F97690BD4}">
      <dgm:prSet/>
      <dgm:spPr/>
      <dgm:t>
        <a:bodyPr/>
        <a:lstStyle/>
        <a:p>
          <a:endParaRPr lang="en-US"/>
        </a:p>
      </dgm:t>
    </dgm:pt>
    <dgm:pt modelId="{59F0F6FF-572C-494B-BEEB-E054579EE7FA}" type="pres">
      <dgm:prSet presAssocID="{0DA00A04-C91F-427E-92C8-9E4286CB3F28}" presName="Name0" presStyleCnt="0">
        <dgm:presLayoutVars>
          <dgm:dir/>
          <dgm:animLvl val="lvl"/>
          <dgm:resizeHandles val="exact"/>
        </dgm:presLayoutVars>
      </dgm:prSet>
      <dgm:spPr/>
    </dgm:pt>
    <dgm:pt modelId="{9F6A10FF-3793-4EF7-8578-424A466C3EC2}" type="pres">
      <dgm:prSet presAssocID="{B22298B1-7D60-4A97-83C3-27467200B47A}" presName="composite" presStyleCnt="0"/>
      <dgm:spPr/>
    </dgm:pt>
    <dgm:pt modelId="{1DE475AB-4344-4C2D-B395-A19AFCF4919F}" type="pres">
      <dgm:prSet presAssocID="{B22298B1-7D60-4A97-83C3-27467200B47A}" presName="parTx" presStyleLbl="alignNode1" presStyleIdx="0" presStyleCnt="3">
        <dgm:presLayoutVars>
          <dgm:chMax val="0"/>
          <dgm:chPref val="0"/>
          <dgm:bulletEnabled val="1"/>
        </dgm:presLayoutVars>
      </dgm:prSet>
      <dgm:spPr/>
    </dgm:pt>
    <dgm:pt modelId="{F36AFD20-A9D5-4BB3-BFB3-99A067601297}" type="pres">
      <dgm:prSet presAssocID="{B22298B1-7D60-4A97-83C3-27467200B47A}" presName="desTx" presStyleLbl="alignAccFollowNode1" presStyleIdx="0" presStyleCnt="3" custLinFactNeighborX="-32837">
        <dgm:presLayoutVars>
          <dgm:bulletEnabled val="1"/>
        </dgm:presLayoutVars>
      </dgm:prSet>
      <dgm:spPr/>
    </dgm:pt>
    <dgm:pt modelId="{3252E4F5-1A9E-48D5-9066-607BE4465FE1}" type="pres">
      <dgm:prSet presAssocID="{AA9A616D-E912-4846-993C-FAE74108DA39}" presName="space" presStyleCnt="0"/>
      <dgm:spPr/>
    </dgm:pt>
    <dgm:pt modelId="{B3921F98-548C-4E7C-B52B-B00336E55F7B}" type="pres">
      <dgm:prSet presAssocID="{0003FC98-7261-4B5A-9B63-A92344C6B448}" presName="composite" presStyleCnt="0"/>
      <dgm:spPr/>
    </dgm:pt>
    <dgm:pt modelId="{DB9EF417-9051-4405-A9DF-0DBD468E11D3}" type="pres">
      <dgm:prSet presAssocID="{0003FC98-7261-4B5A-9B63-A92344C6B448}" presName="parTx" presStyleLbl="alignNode1" presStyleIdx="1" presStyleCnt="3">
        <dgm:presLayoutVars>
          <dgm:chMax val="0"/>
          <dgm:chPref val="0"/>
          <dgm:bulletEnabled val="1"/>
        </dgm:presLayoutVars>
      </dgm:prSet>
      <dgm:spPr/>
    </dgm:pt>
    <dgm:pt modelId="{96705F73-142B-4516-9B90-F2F0DC647030}" type="pres">
      <dgm:prSet presAssocID="{0003FC98-7261-4B5A-9B63-A92344C6B448}" presName="desTx" presStyleLbl="alignAccFollowNode1" presStyleIdx="1" presStyleCnt="3">
        <dgm:presLayoutVars>
          <dgm:bulletEnabled val="1"/>
        </dgm:presLayoutVars>
      </dgm:prSet>
      <dgm:spPr/>
    </dgm:pt>
    <dgm:pt modelId="{8B842C07-D55E-48EE-9232-DCFBA9D2C72B}" type="pres">
      <dgm:prSet presAssocID="{A1630102-9E50-4153-B430-99FE81E12980}" presName="space" presStyleCnt="0"/>
      <dgm:spPr/>
    </dgm:pt>
    <dgm:pt modelId="{991130B1-F97F-4AA9-AC49-013C895DBD2F}" type="pres">
      <dgm:prSet presAssocID="{698F76A0-2BD3-4B9B-9565-0837E9C1F7C2}" presName="composite" presStyleCnt="0"/>
      <dgm:spPr/>
    </dgm:pt>
    <dgm:pt modelId="{00C078CE-E758-4B8E-8FFF-ED639CA0E05D}" type="pres">
      <dgm:prSet presAssocID="{698F76A0-2BD3-4B9B-9565-0837E9C1F7C2}" presName="parTx" presStyleLbl="alignNode1" presStyleIdx="2" presStyleCnt="3">
        <dgm:presLayoutVars>
          <dgm:chMax val="0"/>
          <dgm:chPref val="0"/>
          <dgm:bulletEnabled val="1"/>
        </dgm:presLayoutVars>
      </dgm:prSet>
      <dgm:spPr/>
    </dgm:pt>
    <dgm:pt modelId="{E15E6155-797D-4A77-B99D-D9807030ADEF}" type="pres">
      <dgm:prSet presAssocID="{698F76A0-2BD3-4B9B-9565-0837E9C1F7C2}" presName="desTx" presStyleLbl="alignAccFollowNode1" presStyleIdx="2" presStyleCnt="3">
        <dgm:presLayoutVars>
          <dgm:bulletEnabled val="1"/>
        </dgm:presLayoutVars>
      </dgm:prSet>
      <dgm:spPr/>
    </dgm:pt>
  </dgm:ptLst>
  <dgm:cxnLst>
    <dgm:cxn modelId="{3F96380A-CB3D-4454-AFD2-38AF9E02312D}" srcId="{0DA00A04-C91F-427E-92C8-9E4286CB3F28}" destId="{B22298B1-7D60-4A97-83C3-27467200B47A}" srcOrd="0" destOrd="0" parTransId="{CD675EB4-6200-4DC9-A7B1-D8CE4FADEAAD}" sibTransId="{AA9A616D-E912-4846-993C-FAE74108DA39}"/>
    <dgm:cxn modelId="{46E76A1A-C666-4C9F-9745-4ACBCAFE16CD}" type="presOf" srcId="{698F76A0-2BD3-4B9B-9565-0837E9C1F7C2}" destId="{00C078CE-E758-4B8E-8FFF-ED639CA0E05D}" srcOrd="0" destOrd="0" presId="urn:microsoft.com/office/officeart/2005/8/layout/hList1"/>
    <dgm:cxn modelId="{ED3F3F26-7395-44B3-AFBD-8B080C591BE9}" type="presOf" srcId="{0DA00A04-C91F-427E-92C8-9E4286CB3F28}" destId="{59F0F6FF-572C-494B-BEEB-E054579EE7FA}" srcOrd="0" destOrd="0" presId="urn:microsoft.com/office/officeart/2005/8/layout/hList1"/>
    <dgm:cxn modelId="{414E662A-F96E-4EA0-ABA6-CC3065546BFD}" type="presOf" srcId="{0003FC98-7261-4B5A-9B63-A92344C6B448}" destId="{DB9EF417-9051-4405-A9DF-0DBD468E11D3}" srcOrd="0" destOrd="0" presId="urn:microsoft.com/office/officeart/2005/8/layout/hList1"/>
    <dgm:cxn modelId="{930E1B76-F8D4-4F3E-985D-283F97690BD4}" srcId="{698F76A0-2BD3-4B9B-9565-0837E9C1F7C2}" destId="{BC617404-E4BF-4C97-9F1F-7E57E14C9AA9}" srcOrd="0" destOrd="0" parTransId="{2547F96C-CF12-42AD-95F9-647EC6023155}" sibTransId="{A78FDF5F-0F43-44EC-BA74-3ED5818826BD}"/>
    <dgm:cxn modelId="{E5A94F77-D2F9-43B0-9F90-59B13E8E8BA4}" srcId="{0DA00A04-C91F-427E-92C8-9E4286CB3F28}" destId="{0003FC98-7261-4B5A-9B63-A92344C6B448}" srcOrd="1" destOrd="0" parTransId="{7F38D5A0-ECDE-4DB1-B292-399EFC3525DA}" sibTransId="{A1630102-9E50-4153-B430-99FE81E12980}"/>
    <dgm:cxn modelId="{F3AC2D8C-EBCE-4161-A058-1C6B33E70E90}" type="presOf" srcId="{BC617404-E4BF-4C97-9F1F-7E57E14C9AA9}" destId="{E15E6155-797D-4A77-B99D-D9807030ADEF}" srcOrd="0" destOrd="0" presId="urn:microsoft.com/office/officeart/2005/8/layout/hList1"/>
    <dgm:cxn modelId="{D964EB9F-AAC7-4214-A5C9-F208D1CC8D15}" type="presOf" srcId="{B22298B1-7D60-4A97-83C3-27467200B47A}" destId="{1DE475AB-4344-4C2D-B395-A19AFCF4919F}" srcOrd="0" destOrd="0" presId="urn:microsoft.com/office/officeart/2005/8/layout/hList1"/>
    <dgm:cxn modelId="{4D0F00A2-246D-47B5-9C6F-85361050570F}" srcId="{0DA00A04-C91F-427E-92C8-9E4286CB3F28}" destId="{698F76A0-2BD3-4B9B-9565-0837E9C1F7C2}" srcOrd="2" destOrd="0" parTransId="{B02B5241-D650-4EED-98A0-B27D8CE93AFD}" sibTransId="{FAAC6817-DEE8-42D2-B425-C23C5CEF1D87}"/>
    <dgm:cxn modelId="{FEF1CEA9-2D04-49F5-A4AF-1C85B13E9909}" srcId="{0003FC98-7261-4B5A-9B63-A92344C6B448}" destId="{C016AB7B-D839-4DA5-A98C-2D863BA82CE2}" srcOrd="0" destOrd="0" parTransId="{CC485829-DCE6-4498-89E4-461F86D8395F}" sibTransId="{8504F2BC-F8EB-44D0-AA3B-4EA12B95F5ED}"/>
    <dgm:cxn modelId="{3D9787AC-6325-499C-A64A-9922D6FF65AC}" srcId="{B22298B1-7D60-4A97-83C3-27467200B47A}" destId="{D485184A-C631-4392-891A-8833743A7435}" srcOrd="0" destOrd="0" parTransId="{3FAAEF16-8A9F-4225-B0B3-1EDF4C4C5C5A}" sibTransId="{C83F92B4-CD6A-49B5-A6E2-F551F4CF6D26}"/>
    <dgm:cxn modelId="{191A1FB0-0ED8-4799-9292-444219200972}" type="presOf" srcId="{C016AB7B-D839-4DA5-A98C-2D863BA82CE2}" destId="{96705F73-142B-4516-9B90-F2F0DC647030}" srcOrd="0" destOrd="0" presId="urn:microsoft.com/office/officeart/2005/8/layout/hList1"/>
    <dgm:cxn modelId="{CFE57BC0-3D35-41A8-98ED-16C3EBC299E0}" type="presOf" srcId="{D485184A-C631-4392-891A-8833743A7435}" destId="{F36AFD20-A9D5-4BB3-BFB3-99A067601297}" srcOrd="0" destOrd="0" presId="urn:microsoft.com/office/officeart/2005/8/layout/hList1"/>
    <dgm:cxn modelId="{0F1E535A-E601-449D-9C6E-AD4A7BA644E8}" type="presParOf" srcId="{59F0F6FF-572C-494B-BEEB-E054579EE7FA}" destId="{9F6A10FF-3793-4EF7-8578-424A466C3EC2}" srcOrd="0" destOrd="0" presId="urn:microsoft.com/office/officeart/2005/8/layout/hList1"/>
    <dgm:cxn modelId="{B1BFC5C8-0861-4929-95CD-7B7F95C036FA}" type="presParOf" srcId="{9F6A10FF-3793-4EF7-8578-424A466C3EC2}" destId="{1DE475AB-4344-4C2D-B395-A19AFCF4919F}" srcOrd="0" destOrd="0" presId="urn:microsoft.com/office/officeart/2005/8/layout/hList1"/>
    <dgm:cxn modelId="{76AFF41E-55FB-48C1-A2FA-A1531614A9C2}" type="presParOf" srcId="{9F6A10FF-3793-4EF7-8578-424A466C3EC2}" destId="{F36AFD20-A9D5-4BB3-BFB3-99A067601297}" srcOrd="1" destOrd="0" presId="urn:microsoft.com/office/officeart/2005/8/layout/hList1"/>
    <dgm:cxn modelId="{C82A93B6-AE4E-4B2E-8D0F-564430812E85}" type="presParOf" srcId="{59F0F6FF-572C-494B-BEEB-E054579EE7FA}" destId="{3252E4F5-1A9E-48D5-9066-607BE4465FE1}" srcOrd="1" destOrd="0" presId="urn:microsoft.com/office/officeart/2005/8/layout/hList1"/>
    <dgm:cxn modelId="{E28CECE0-4DA7-40E5-80B7-E8D1B9B13BC1}" type="presParOf" srcId="{59F0F6FF-572C-494B-BEEB-E054579EE7FA}" destId="{B3921F98-548C-4E7C-B52B-B00336E55F7B}" srcOrd="2" destOrd="0" presId="urn:microsoft.com/office/officeart/2005/8/layout/hList1"/>
    <dgm:cxn modelId="{5F327431-1E0F-4095-88F8-ADA46C2EA118}" type="presParOf" srcId="{B3921F98-548C-4E7C-B52B-B00336E55F7B}" destId="{DB9EF417-9051-4405-A9DF-0DBD468E11D3}" srcOrd="0" destOrd="0" presId="urn:microsoft.com/office/officeart/2005/8/layout/hList1"/>
    <dgm:cxn modelId="{FB7C07F1-EB42-41E4-A2E4-18340A5ED3F8}" type="presParOf" srcId="{B3921F98-548C-4E7C-B52B-B00336E55F7B}" destId="{96705F73-142B-4516-9B90-F2F0DC647030}" srcOrd="1" destOrd="0" presId="urn:microsoft.com/office/officeart/2005/8/layout/hList1"/>
    <dgm:cxn modelId="{DA829075-EF69-4453-A4E6-5B306C55AF38}" type="presParOf" srcId="{59F0F6FF-572C-494B-BEEB-E054579EE7FA}" destId="{8B842C07-D55E-48EE-9232-DCFBA9D2C72B}" srcOrd="3" destOrd="0" presId="urn:microsoft.com/office/officeart/2005/8/layout/hList1"/>
    <dgm:cxn modelId="{70CCD6DE-7C4D-4860-92F1-07C651F370A6}" type="presParOf" srcId="{59F0F6FF-572C-494B-BEEB-E054579EE7FA}" destId="{991130B1-F97F-4AA9-AC49-013C895DBD2F}" srcOrd="4" destOrd="0" presId="urn:microsoft.com/office/officeart/2005/8/layout/hList1"/>
    <dgm:cxn modelId="{AF7DA93C-0980-41D7-97B1-19075E9EC22C}" type="presParOf" srcId="{991130B1-F97F-4AA9-AC49-013C895DBD2F}" destId="{00C078CE-E758-4B8E-8FFF-ED639CA0E05D}" srcOrd="0" destOrd="0" presId="urn:microsoft.com/office/officeart/2005/8/layout/hList1"/>
    <dgm:cxn modelId="{EF8A691C-D054-4388-8630-6BCC71194D30}" type="presParOf" srcId="{991130B1-F97F-4AA9-AC49-013C895DBD2F}" destId="{E15E6155-797D-4A77-B99D-D9807030AD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A00A04-C91F-427E-92C8-9E4286CB3F2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22298B1-7D60-4A97-83C3-27467200B47A}">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Component Instances</a:t>
          </a:r>
        </a:p>
      </dgm:t>
    </dgm:pt>
    <dgm:pt modelId="{CD675EB4-6200-4DC9-A7B1-D8CE4FADEAAD}" type="parTrans" cxnId="{3F96380A-CB3D-4454-AFD2-38AF9E02312D}">
      <dgm:prSet/>
      <dgm:spPr/>
      <dgm:t>
        <a:bodyPr/>
        <a:lstStyle/>
        <a:p>
          <a:endParaRPr lang="en-US"/>
        </a:p>
      </dgm:t>
    </dgm:pt>
    <dgm:pt modelId="{AA9A616D-E912-4846-993C-FAE74108DA39}" type="sibTrans" cxnId="{3F96380A-CB3D-4454-AFD2-38AF9E02312D}">
      <dgm:prSet/>
      <dgm:spPr/>
      <dgm:t>
        <a:bodyPr/>
        <a:lstStyle/>
        <a:p>
          <a:endParaRPr lang="en-US"/>
        </a:p>
      </dgm:t>
    </dgm:pt>
    <dgm:pt modelId="{D485184A-C631-4392-891A-8833743A7435}">
      <dgm:prSet phldrT="[Text]" custT="1"/>
      <dgm:spPr>
        <a:solidFill>
          <a:schemeClr val="bg2">
            <a:alpha val="90000"/>
          </a:schemeClr>
        </a:solidFill>
        <a:ln>
          <a:noFill/>
        </a:ln>
      </dgm:spPr>
      <dgm:t>
        <a:bodyPr anchor="ctr"/>
        <a:lstStyle/>
        <a:p>
          <a:pPr algn="ctr">
            <a:lnSpc>
              <a:spcPct val="100000"/>
            </a:lnSpc>
            <a:spcAft>
              <a:spcPts val="600"/>
            </a:spcAft>
            <a:buClr>
              <a:schemeClr val="tx2"/>
            </a:buClr>
            <a:buFont typeface="Arial" panose="020B0604020202020204" pitchFamily="34" charset="0"/>
            <a:buNone/>
          </a:pPr>
          <a:r>
            <a:rPr lang="en-US" sz="3600" dirty="0"/>
            <a:t>1,048</a:t>
          </a:r>
        </a:p>
      </dgm:t>
    </dgm:pt>
    <dgm:pt modelId="{3FAAEF16-8A9F-4225-B0B3-1EDF4C4C5C5A}" type="parTrans" cxnId="{3D9787AC-6325-499C-A64A-9922D6FF65AC}">
      <dgm:prSet/>
      <dgm:spPr/>
      <dgm:t>
        <a:bodyPr/>
        <a:lstStyle/>
        <a:p>
          <a:endParaRPr lang="en-US"/>
        </a:p>
      </dgm:t>
    </dgm:pt>
    <dgm:pt modelId="{C83F92B4-CD6A-49B5-A6E2-F551F4CF6D26}" type="sibTrans" cxnId="{3D9787AC-6325-499C-A64A-9922D6FF65AC}">
      <dgm:prSet/>
      <dgm:spPr/>
      <dgm:t>
        <a:bodyPr/>
        <a:lstStyle/>
        <a:p>
          <a:endParaRPr lang="en-US"/>
        </a:p>
      </dgm:t>
    </dgm:pt>
    <dgm:pt modelId="{0003FC98-7261-4B5A-9B63-A92344C6B448}">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Compliant Instances</a:t>
          </a:r>
        </a:p>
      </dgm:t>
    </dgm:pt>
    <dgm:pt modelId="{7F38D5A0-ECDE-4DB1-B292-399EFC3525DA}" type="parTrans" cxnId="{E5A94F77-D2F9-43B0-9F90-59B13E8E8BA4}">
      <dgm:prSet/>
      <dgm:spPr/>
      <dgm:t>
        <a:bodyPr/>
        <a:lstStyle/>
        <a:p>
          <a:endParaRPr lang="en-US"/>
        </a:p>
      </dgm:t>
    </dgm:pt>
    <dgm:pt modelId="{A1630102-9E50-4153-B430-99FE81E12980}" type="sibTrans" cxnId="{E5A94F77-D2F9-43B0-9F90-59B13E8E8BA4}">
      <dgm:prSet/>
      <dgm:spPr/>
      <dgm:t>
        <a:bodyPr/>
        <a:lstStyle/>
        <a:p>
          <a:endParaRPr lang="en-US"/>
        </a:p>
      </dgm:t>
    </dgm:pt>
    <dgm:pt modelId="{C016AB7B-D839-4DA5-A98C-2D863BA82CE2}">
      <dgm:prSet phldrT="[Text]" custT="1"/>
      <dgm:spPr>
        <a:solidFill>
          <a:schemeClr val="bg2">
            <a:alpha val="90000"/>
          </a:schemeClr>
        </a:solidFill>
        <a:ln>
          <a:noFill/>
        </a:ln>
      </dgm:spPr>
      <dgm:t>
        <a:bodyPr anchor="ctr"/>
        <a:lstStyle/>
        <a:p>
          <a:pPr algn="ctr">
            <a:lnSpc>
              <a:spcPct val="100000"/>
            </a:lnSpc>
            <a:spcAft>
              <a:spcPts val="600"/>
            </a:spcAft>
            <a:buClr>
              <a:schemeClr val="tx2"/>
            </a:buClr>
            <a:buFont typeface="Arial" panose="020B0604020202020204" pitchFamily="34" charset="0"/>
            <a:buNone/>
          </a:pPr>
          <a:r>
            <a:rPr lang="en-US" sz="3600" kern="1200" dirty="0"/>
            <a:t>142</a:t>
          </a:r>
          <a:endParaRPr lang="en-US" sz="3600" kern="1200" dirty="0">
            <a:solidFill>
              <a:srgbClr val="2B2A2A">
                <a:hueOff val="0"/>
                <a:satOff val="0"/>
                <a:lumOff val="0"/>
                <a:alphaOff val="0"/>
              </a:srgbClr>
            </a:solidFill>
            <a:latin typeface="Avenir Next LT Pro"/>
            <a:ea typeface="+mn-ea"/>
            <a:cs typeface="+mn-cs"/>
          </a:endParaRPr>
        </a:p>
      </dgm:t>
    </dgm:pt>
    <dgm:pt modelId="{CC485829-DCE6-4498-89E4-461F86D8395F}" type="parTrans" cxnId="{FEF1CEA9-2D04-49F5-A4AF-1C85B13E9909}">
      <dgm:prSet/>
      <dgm:spPr/>
      <dgm:t>
        <a:bodyPr/>
        <a:lstStyle/>
        <a:p>
          <a:endParaRPr lang="en-US"/>
        </a:p>
      </dgm:t>
    </dgm:pt>
    <dgm:pt modelId="{8504F2BC-F8EB-44D0-AA3B-4EA12B95F5ED}" type="sibTrans" cxnId="{FEF1CEA9-2D04-49F5-A4AF-1C85B13E9909}">
      <dgm:prSet/>
      <dgm:spPr/>
      <dgm:t>
        <a:bodyPr/>
        <a:lstStyle/>
        <a:p>
          <a:endParaRPr lang="en-US"/>
        </a:p>
      </dgm:t>
    </dgm:pt>
    <dgm:pt modelId="{698F76A0-2BD3-4B9B-9565-0837E9C1F7C2}">
      <dgm:prSet phldrT="[Text]" custT="1"/>
      <dgm:spPr>
        <a:gradFill rotWithShape="0">
          <a:gsLst>
            <a:gs pos="100000">
              <a:srgbClr val="6D29B6"/>
            </a:gs>
            <a:gs pos="14000">
              <a:srgbClr val="005DBA"/>
            </a:gs>
          </a:gsLst>
          <a:lin ang="3600000" scaled="0"/>
        </a:gradFill>
        <a:ln>
          <a:noFill/>
        </a:ln>
      </dgm:spPr>
      <dgm:t>
        <a:bodyPr/>
        <a:lstStyle/>
        <a:p>
          <a:pPr algn="ctr"/>
          <a:r>
            <a:rPr lang="en-US" sz="3200" b="0" dirty="0">
              <a:latin typeface="+mj-lt"/>
            </a:rPr>
            <a:t>Component Compliance</a:t>
          </a:r>
        </a:p>
      </dgm:t>
    </dgm:pt>
    <dgm:pt modelId="{B02B5241-D650-4EED-98A0-B27D8CE93AFD}" type="parTrans" cxnId="{4D0F00A2-246D-47B5-9C6F-85361050570F}">
      <dgm:prSet/>
      <dgm:spPr/>
      <dgm:t>
        <a:bodyPr/>
        <a:lstStyle/>
        <a:p>
          <a:endParaRPr lang="en-US"/>
        </a:p>
      </dgm:t>
    </dgm:pt>
    <dgm:pt modelId="{FAAC6817-DEE8-42D2-B425-C23C5CEF1D87}" type="sibTrans" cxnId="{4D0F00A2-246D-47B5-9C6F-85361050570F}">
      <dgm:prSet/>
      <dgm:spPr/>
      <dgm:t>
        <a:bodyPr/>
        <a:lstStyle/>
        <a:p>
          <a:endParaRPr lang="en-US"/>
        </a:p>
      </dgm:t>
    </dgm:pt>
    <dgm:pt modelId="{BC617404-E4BF-4C97-9F1F-7E57E14C9AA9}">
      <dgm:prSet phldrT="[Text]" custT="1"/>
      <dgm:spPr>
        <a:solidFill>
          <a:schemeClr val="bg2">
            <a:alpha val="90000"/>
          </a:schemeClr>
        </a:solidFill>
        <a:ln>
          <a:noFill/>
        </a:ln>
      </dgm:spPr>
      <dgm:t>
        <a:bodyPr anchor="ctr"/>
        <a:lstStyle/>
        <a:p>
          <a:pPr marL="228600" lvl="1" indent="-228600" algn="ctr" defTabSz="1066800">
            <a:lnSpc>
              <a:spcPct val="100000"/>
            </a:lnSpc>
            <a:spcBef>
              <a:spcPct val="0"/>
            </a:spcBef>
            <a:spcAft>
              <a:spcPts val="600"/>
            </a:spcAft>
            <a:buClr>
              <a:srgbClr val="005DBA"/>
            </a:buClr>
            <a:buFont typeface="Arial" panose="020B0604020202020204" pitchFamily="34" charset="0"/>
            <a:buNone/>
          </a:pPr>
          <a:r>
            <a:rPr lang="en-US" sz="3600" kern="1200" dirty="0"/>
            <a:t>14%</a:t>
          </a:r>
          <a:endParaRPr lang="en-US" sz="3600" kern="1200" dirty="0">
            <a:solidFill>
              <a:srgbClr val="2B2A2A">
                <a:hueOff val="0"/>
                <a:satOff val="0"/>
                <a:lumOff val="0"/>
                <a:alphaOff val="0"/>
              </a:srgbClr>
            </a:solidFill>
            <a:latin typeface="Avenir Next LT Pro"/>
            <a:ea typeface="+mn-ea"/>
            <a:cs typeface="+mn-cs"/>
          </a:endParaRPr>
        </a:p>
      </dgm:t>
    </dgm:pt>
    <dgm:pt modelId="{2547F96C-CF12-42AD-95F9-647EC6023155}" type="parTrans" cxnId="{930E1B76-F8D4-4F3E-985D-283F97690BD4}">
      <dgm:prSet/>
      <dgm:spPr/>
      <dgm:t>
        <a:bodyPr/>
        <a:lstStyle/>
        <a:p>
          <a:endParaRPr lang="en-US"/>
        </a:p>
      </dgm:t>
    </dgm:pt>
    <dgm:pt modelId="{A78FDF5F-0F43-44EC-BA74-3ED5818826BD}" type="sibTrans" cxnId="{930E1B76-F8D4-4F3E-985D-283F97690BD4}">
      <dgm:prSet/>
      <dgm:spPr/>
      <dgm:t>
        <a:bodyPr/>
        <a:lstStyle/>
        <a:p>
          <a:endParaRPr lang="en-US"/>
        </a:p>
      </dgm:t>
    </dgm:pt>
    <dgm:pt modelId="{59F0F6FF-572C-494B-BEEB-E054579EE7FA}" type="pres">
      <dgm:prSet presAssocID="{0DA00A04-C91F-427E-92C8-9E4286CB3F28}" presName="Name0" presStyleCnt="0">
        <dgm:presLayoutVars>
          <dgm:dir/>
          <dgm:animLvl val="lvl"/>
          <dgm:resizeHandles val="exact"/>
        </dgm:presLayoutVars>
      </dgm:prSet>
      <dgm:spPr/>
    </dgm:pt>
    <dgm:pt modelId="{9F6A10FF-3793-4EF7-8578-424A466C3EC2}" type="pres">
      <dgm:prSet presAssocID="{B22298B1-7D60-4A97-83C3-27467200B47A}" presName="composite" presStyleCnt="0"/>
      <dgm:spPr/>
    </dgm:pt>
    <dgm:pt modelId="{1DE475AB-4344-4C2D-B395-A19AFCF4919F}" type="pres">
      <dgm:prSet presAssocID="{B22298B1-7D60-4A97-83C3-27467200B47A}" presName="parTx" presStyleLbl="alignNode1" presStyleIdx="0" presStyleCnt="3">
        <dgm:presLayoutVars>
          <dgm:chMax val="0"/>
          <dgm:chPref val="0"/>
          <dgm:bulletEnabled val="1"/>
        </dgm:presLayoutVars>
      </dgm:prSet>
      <dgm:spPr/>
    </dgm:pt>
    <dgm:pt modelId="{F36AFD20-A9D5-4BB3-BFB3-99A067601297}" type="pres">
      <dgm:prSet presAssocID="{B22298B1-7D60-4A97-83C3-27467200B47A}" presName="desTx" presStyleLbl="alignAccFollowNode1" presStyleIdx="0" presStyleCnt="3" custLinFactNeighborX="-32837">
        <dgm:presLayoutVars>
          <dgm:bulletEnabled val="1"/>
        </dgm:presLayoutVars>
      </dgm:prSet>
      <dgm:spPr/>
    </dgm:pt>
    <dgm:pt modelId="{3252E4F5-1A9E-48D5-9066-607BE4465FE1}" type="pres">
      <dgm:prSet presAssocID="{AA9A616D-E912-4846-993C-FAE74108DA39}" presName="space" presStyleCnt="0"/>
      <dgm:spPr/>
    </dgm:pt>
    <dgm:pt modelId="{B3921F98-548C-4E7C-B52B-B00336E55F7B}" type="pres">
      <dgm:prSet presAssocID="{0003FC98-7261-4B5A-9B63-A92344C6B448}" presName="composite" presStyleCnt="0"/>
      <dgm:spPr/>
    </dgm:pt>
    <dgm:pt modelId="{DB9EF417-9051-4405-A9DF-0DBD468E11D3}" type="pres">
      <dgm:prSet presAssocID="{0003FC98-7261-4B5A-9B63-A92344C6B448}" presName="parTx" presStyleLbl="alignNode1" presStyleIdx="1" presStyleCnt="3">
        <dgm:presLayoutVars>
          <dgm:chMax val="0"/>
          <dgm:chPref val="0"/>
          <dgm:bulletEnabled val="1"/>
        </dgm:presLayoutVars>
      </dgm:prSet>
      <dgm:spPr/>
    </dgm:pt>
    <dgm:pt modelId="{96705F73-142B-4516-9B90-F2F0DC647030}" type="pres">
      <dgm:prSet presAssocID="{0003FC98-7261-4B5A-9B63-A92344C6B448}" presName="desTx" presStyleLbl="alignAccFollowNode1" presStyleIdx="1" presStyleCnt="3">
        <dgm:presLayoutVars>
          <dgm:bulletEnabled val="1"/>
        </dgm:presLayoutVars>
      </dgm:prSet>
      <dgm:spPr/>
    </dgm:pt>
    <dgm:pt modelId="{8B842C07-D55E-48EE-9232-DCFBA9D2C72B}" type="pres">
      <dgm:prSet presAssocID="{A1630102-9E50-4153-B430-99FE81E12980}" presName="space" presStyleCnt="0"/>
      <dgm:spPr/>
    </dgm:pt>
    <dgm:pt modelId="{991130B1-F97F-4AA9-AC49-013C895DBD2F}" type="pres">
      <dgm:prSet presAssocID="{698F76A0-2BD3-4B9B-9565-0837E9C1F7C2}" presName="composite" presStyleCnt="0"/>
      <dgm:spPr/>
    </dgm:pt>
    <dgm:pt modelId="{00C078CE-E758-4B8E-8FFF-ED639CA0E05D}" type="pres">
      <dgm:prSet presAssocID="{698F76A0-2BD3-4B9B-9565-0837E9C1F7C2}" presName="parTx" presStyleLbl="alignNode1" presStyleIdx="2" presStyleCnt="3">
        <dgm:presLayoutVars>
          <dgm:chMax val="0"/>
          <dgm:chPref val="0"/>
          <dgm:bulletEnabled val="1"/>
        </dgm:presLayoutVars>
      </dgm:prSet>
      <dgm:spPr/>
    </dgm:pt>
    <dgm:pt modelId="{E15E6155-797D-4A77-B99D-D9807030ADEF}" type="pres">
      <dgm:prSet presAssocID="{698F76A0-2BD3-4B9B-9565-0837E9C1F7C2}" presName="desTx" presStyleLbl="alignAccFollowNode1" presStyleIdx="2" presStyleCnt="3">
        <dgm:presLayoutVars>
          <dgm:bulletEnabled val="1"/>
        </dgm:presLayoutVars>
      </dgm:prSet>
      <dgm:spPr/>
    </dgm:pt>
  </dgm:ptLst>
  <dgm:cxnLst>
    <dgm:cxn modelId="{3F96380A-CB3D-4454-AFD2-38AF9E02312D}" srcId="{0DA00A04-C91F-427E-92C8-9E4286CB3F28}" destId="{B22298B1-7D60-4A97-83C3-27467200B47A}" srcOrd="0" destOrd="0" parTransId="{CD675EB4-6200-4DC9-A7B1-D8CE4FADEAAD}" sibTransId="{AA9A616D-E912-4846-993C-FAE74108DA39}"/>
    <dgm:cxn modelId="{46E76A1A-C666-4C9F-9745-4ACBCAFE16CD}" type="presOf" srcId="{698F76A0-2BD3-4B9B-9565-0837E9C1F7C2}" destId="{00C078CE-E758-4B8E-8FFF-ED639CA0E05D}" srcOrd="0" destOrd="0" presId="urn:microsoft.com/office/officeart/2005/8/layout/hList1"/>
    <dgm:cxn modelId="{ED3F3F26-7395-44B3-AFBD-8B080C591BE9}" type="presOf" srcId="{0DA00A04-C91F-427E-92C8-9E4286CB3F28}" destId="{59F0F6FF-572C-494B-BEEB-E054579EE7FA}" srcOrd="0" destOrd="0" presId="urn:microsoft.com/office/officeart/2005/8/layout/hList1"/>
    <dgm:cxn modelId="{414E662A-F96E-4EA0-ABA6-CC3065546BFD}" type="presOf" srcId="{0003FC98-7261-4B5A-9B63-A92344C6B448}" destId="{DB9EF417-9051-4405-A9DF-0DBD468E11D3}" srcOrd="0" destOrd="0" presId="urn:microsoft.com/office/officeart/2005/8/layout/hList1"/>
    <dgm:cxn modelId="{930E1B76-F8D4-4F3E-985D-283F97690BD4}" srcId="{698F76A0-2BD3-4B9B-9565-0837E9C1F7C2}" destId="{BC617404-E4BF-4C97-9F1F-7E57E14C9AA9}" srcOrd="0" destOrd="0" parTransId="{2547F96C-CF12-42AD-95F9-647EC6023155}" sibTransId="{A78FDF5F-0F43-44EC-BA74-3ED5818826BD}"/>
    <dgm:cxn modelId="{E5A94F77-D2F9-43B0-9F90-59B13E8E8BA4}" srcId="{0DA00A04-C91F-427E-92C8-9E4286CB3F28}" destId="{0003FC98-7261-4B5A-9B63-A92344C6B448}" srcOrd="1" destOrd="0" parTransId="{7F38D5A0-ECDE-4DB1-B292-399EFC3525DA}" sibTransId="{A1630102-9E50-4153-B430-99FE81E12980}"/>
    <dgm:cxn modelId="{F3AC2D8C-EBCE-4161-A058-1C6B33E70E90}" type="presOf" srcId="{BC617404-E4BF-4C97-9F1F-7E57E14C9AA9}" destId="{E15E6155-797D-4A77-B99D-D9807030ADEF}" srcOrd="0" destOrd="0" presId="urn:microsoft.com/office/officeart/2005/8/layout/hList1"/>
    <dgm:cxn modelId="{D964EB9F-AAC7-4214-A5C9-F208D1CC8D15}" type="presOf" srcId="{B22298B1-7D60-4A97-83C3-27467200B47A}" destId="{1DE475AB-4344-4C2D-B395-A19AFCF4919F}" srcOrd="0" destOrd="0" presId="urn:microsoft.com/office/officeart/2005/8/layout/hList1"/>
    <dgm:cxn modelId="{4D0F00A2-246D-47B5-9C6F-85361050570F}" srcId="{0DA00A04-C91F-427E-92C8-9E4286CB3F28}" destId="{698F76A0-2BD3-4B9B-9565-0837E9C1F7C2}" srcOrd="2" destOrd="0" parTransId="{B02B5241-D650-4EED-98A0-B27D8CE93AFD}" sibTransId="{FAAC6817-DEE8-42D2-B425-C23C5CEF1D87}"/>
    <dgm:cxn modelId="{FEF1CEA9-2D04-49F5-A4AF-1C85B13E9909}" srcId="{0003FC98-7261-4B5A-9B63-A92344C6B448}" destId="{C016AB7B-D839-4DA5-A98C-2D863BA82CE2}" srcOrd="0" destOrd="0" parTransId="{CC485829-DCE6-4498-89E4-461F86D8395F}" sibTransId="{8504F2BC-F8EB-44D0-AA3B-4EA12B95F5ED}"/>
    <dgm:cxn modelId="{3D9787AC-6325-499C-A64A-9922D6FF65AC}" srcId="{B22298B1-7D60-4A97-83C3-27467200B47A}" destId="{D485184A-C631-4392-891A-8833743A7435}" srcOrd="0" destOrd="0" parTransId="{3FAAEF16-8A9F-4225-B0B3-1EDF4C4C5C5A}" sibTransId="{C83F92B4-CD6A-49B5-A6E2-F551F4CF6D26}"/>
    <dgm:cxn modelId="{191A1FB0-0ED8-4799-9292-444219200972}" type="presOf" srcId="{C016AB7B-D839-4DA5-A98C-2D863BA82CE2}" destId="{96705F73-142B-4516-9B90-F2F0DC647030}" srcOrd="0" destOrd="0" presId="urn:microsoft.com/office/officeart/2005/8/layout/hList1"/>
    <dgm:cxn modelId="{CFE57BC0-3D35-41A8-98ED-16C3EBC299E0}" type="presOf" srcId="{D485184A-C631-4392-891A-8833743A7435}" destId="{F36AFD20-A9D5-4BB3-BFB3-99A067601297}" srcOrd="0" destOrd="0" presId="urn:microsoft.com/office/officeart/2005/8/layout/hList1"/>
    <dgm:cxn modelId="{0F1E535A-E601-449D-9C6E-AD4A7BA644E8}" type="presParOf" srcId="{59F0F6FF-572C-494B-BEEB-E054579EE7FA}" destId="{9F6A10FF-3793-4EF7-8578-424A466C3EC2}" srcOrd="0" destOrd="0" presId="urn:microsoft.com/office/officeart/2005/8/layout/hList1"/>
    <dgm:cxn modelId="{B1BFC5C8-0861-4929-95CD-7B7F95C036FA}" type="presParOf" srcId="{9F6A10FF-3793-4EF7-8578-424A466C3EC2}" destId="{1DE475AB-4344-4C2D-B395-A19AFCF4919F}" srcOrd="0" destOrd="0" presId="urn:microsoft.com/office/officeart/2005/8/layout/hList1"/>
    <dgm:cxn modelId="{76AFF41E-55FB-48C1-A2FA-A1531614A9C2}" type="presParOf" srcId="{9F6A10FF-3793-4EF7-8578-424A466C3EC2}" destId="{F36AFD20-A9D5-4BB3-BFB3-99A067601297}" srcOrd="1" destOrd="0" presId="urn:microsoft.com/office/officeart/2005/8/layout/hList1"/>
    <dgm:cxn modelId="{C82A93B6-AE4E-4B2E-8D0F-564430812E85}" type="presParOf" srcId="{59F0F6FF-572C-494B-BEEB-E054579EE7FA}" destId="{3252E4F5-1A9E-48D5-9066-607BE4465FE1}" srcOrd="1" destOrd="0" presId="urn:microsoft.com/office/officeart/2005/8/layout/hList1"/>
    <dgm:cxn modelId="{E28CECE0-4DA7-40E5-80B7-E8D1B9B13BC1}" type="presParOf" srcId="{59F0F6FF-572C-494B-BEEB-E054579EE7FA}" destId="{B3921F98-548C-4E7C-B52B-B00336E55F7B}" srcOrd="2" destOrd="0" presId="urn:microsoft.com/office/officeart/2005/8/layout/hList1"/>
    <dgm:cxn modelId="{5F327431-1E0F-4095-88F8-ADA46C2EA118}" type="presParOf" srcId="{B3921F98-548C-4E7C-B52B-B00336E55F7B}" destId="{DB9EF417-9051-4405-A9DF-0DBD468E11D3}" srcOrd="0" destOrd="0" presId="urn:microsoft.com/office/officeart/2005/8/layout/hList1"/>
    <dgm:cxn modelId="{FB7C07F1-EB42-41E4-A2E4-18340A5ED3F8}" type="presParOf" srcId="{B3921F98-548C-4E7C-B52B-B00336E55F7B}" destId="{96705F73-142B-4516-9B90-F2F0DC647030}" srcOrd="1" destOrd="0" presId="urn:microsoft.com/office/officeart/2005/8/layout/hList1"/>
    <dgm:cxn modelId="{DA829075-EF69-4453-A4E6-5B306C55AF38}" type="presParOf" srcId="{59F0F6FF-572C-494B-BEEB-E054579EE7FA}" destId="{8B842C07-D55E-48EE-9232-DCFBA9D2C72B}" srcOrd="3" destOrd="0" presId="urn:microsoft.com/office/officeart/2005/8/layout/hList1"/>
    <dgm:cxn modelId="{70CCD6DE-7C4D-4860-92F1-07C651F370A6}" type="presParOf" srcId="{59F0F6FF-572C-494B-BEEB-E054579EE7FA}" destId="{991130B1-F97F-4AA9-AC49-013C895DBD2F}" srcOrd="4" destOrd="0" presId="urn:microsoft.com/office/officeart/2005/8/layout/hList1"/>
    <dgm:cxn modelId="{AF7DA93C-0980-41D7-97B1-19075E9EC22C}" type="presParOf" srcId="{991130B1-F97F-4AA9-AC49-013C895DBD2F}" destId="{00C078CE-E758-4B8E-8FFF-ED639CA0E05D}" srcOrd="0" destOrd="0" presId="urn:microsoft.com/office/officeart/2005/8/layout/hList1"/>
    <dgm:cxn modelId="{EF8A691C-D054-4388-8630-6BCC71194D30}" type="presParOf" srcId="{991130B1-F97F-4AA9-AC49-013C895DBD2F}" destId="{E15E6155-797D-4A77-B99D-D9807030AD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75AB-4344-4C2D-B395-A19AFCF4919F}">
      <dsp:nvSpPr>
        <dsp:cNvPr id="0" name=""/>
        <dsp:cNvSpPr/>
      </dsp:nvSpPr>
      <dsp:spPr>
        <a:xfrm>
          <a:off x="3391"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Icon Instances</a:t>
          </a:r>
        </a:p>
      </dsp:txBody>
      <dsp:txXfrm>
        <a:off x="3391" y="13089"/>
        <a:ext cx="3306751" cy="1150950"/>
      </dsp:txXfrm>
    </dsp:sp>
    <dsp:sp modelId="{F36AFD20-A9D5-4BB3-BFB3-99A067601297}">
      <dsp:nvSpPr>
        <dsp:cNvPr id="0" name=""/>
        <dsp:cNvSpPr/>
      </dsp:nvSpPr>
      <dsp:spPr>
        <a:xfrm>
          <a:off x="0"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100000"/>
            </a:lnSpc>
            <a:spcBef>
              <a:spcPct val="0"/>
            </a:spcBef>
            <a:spcAft>
              <a:spcPts val="600"/>
            </a:spcAft>
            <a:buClr>
              <a:schemeClr val="tx2"/>
            </a:buClr>
            <a:buFont typeface="Arial" panose="020B0604020202020204" pitchFamily="34" charset="0"/>
            <a:buNone/>
          </a:pPr>
          <a:r>
            <a:rPr lang="en-US" sz="3600" kern="1200" dirty="0"/>
            <a:t>118</a:t>
          </a:r>
        </a:p>
      </dsp:txBody>
      <dsp:txXfrm>
        <a:off x="0" y="1164039"/>
        <a:ext cx="3306751" cy="1493279"/>
      </dsp:txXfrm>
    </dsp:sp>
    <dsp:sp modelId="{DB9EF417-9051-4405-A9DF-0DBD468E11D3}">
      <dsp:nvSpPr>
        <dsp:cNvPr id="0" name=""/>
        <dsp:cNvSpPr/>
      </dsp:nvSpPr>
      <dsp:spPr>
        <a:xfrm>
          <a:off x="3773087"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Compliant Instances</a:t>
          </a:r>
        </a:p>
      </dsp:txBody>
      <dsp:txXfrm>
        <a:off x="3773087" y="13089"/>
        <a:ext cx="3306751" cy="1150950"/>
      </dsp:txXfrm>
    </dsp:sp>
    <dsp:sp modelId="{96705F73-142B-4516-9B90-F2F0DC647030}">
      <dsp:nvSpPr>
        <dsp:cNvPr id="0" name=""/>
        <dsp:cNvSpPr/>
      </dsp:nvSpPr>
      <dsp:spPr>
        <a:xfrm>
          <a:off x="3773087"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100000"/>
            </a:lnSpc>
            <a:spcBef>
              <a:spcPct val="0"/>
            </a:spcBef>
            <a:spcAft>
              <a:spcPts val="600"/>
            </a:spcAft>
            <a:buClr>
              <a:schemeClr val="tx2"/>
            </a:buClr>
            <a:buFont typeface="Arial" panose="020B0604020202020204" pitchFamily="34" charset="0"/>
            <a:buNone/>
          </a:pPr>
          <a:r>
            <a:rPr lang="en-US" sz="3600" kern="1200" dirty="0"/>
            <a:t>118</a:t>
          </a:r>
          <a:endParaRPr lang="en-US" sz="3600" kern="1200" dirty="0">
            <a:solidFill>
              <a:srgbClr val="2B2A2A">
                <a:hueOff val="0"/>
                <a:satOff val="0"/>
                <a:lumOff val="0"/>
                <a:alphaOff val="0"/>
              </a:srgbClr>
            </a:solidFill>
            <a:latin typeface="Avenir Next LT Pro"/>
            <a:ea typeface="+mn-ea"/>
            <a:cs typeface="+mn-cs"/>
          </a:endParaRPr>
        </a:p>
      </dsp:txBody>
      <dsp:txXfrm>
        <a:off x="3773087" y="1164039"/>
        <a:ext cx="3306751" cy="1493279"/>
      </dsp:txXfrm>
    </dsp:sp>
    <dsp:sp modelId="{00C078CE-E758-4B8E-8FFF-ED639CA0E05D}">
      <dsp:nvSpPr>
        <dsp:cNvPr id="0" name=""/>
        <dsp:cNvSpPr/>
      </dsp:nvSpPr>
      <dsp:spPr>
        <a:xfrm>
          <a:off x="7542784"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Icon Compliance</a:t>
          </a:r>
        </a:p>
      </dsp:txBody>
      <dsp:txXfrm>
        <a:off x="7542784" y="13089"/>
        <a:ext cx="3306751" cy="1150950"/>
      </dsp:txXfrm>
    </dsp:sp>
    <dsp:sp modelId="{E15E6155-797D-4A77-B99D-D9807030ADEF}">
      <dsp:nvSpPr>
        <dsp:cNvPr id="0" name=""/>
        <dsp:cNvSpPr/>
      </dsp:nvSpPr>
      <dsp:spPr>
        <a:xfrm>
          <a:off x="7542784"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28600" lvl="1" indent="-228600" algn="ctr" defTabSz="1066800">
            <a:lnSpc>
              <a:spcPct val="100000"/>
            </a:lnSpc>
            <a:spcBef>
              <a:spcPct val="0"/>
            </a:spcBef>
            <a:spcAft>
              <a:spcPts val="600"/>
            </a:spcAft>
            <a:buClr>
              <a:srgbClr val="005DBA"/>
            </a:buClr>
            <a:buFont typeface="Arial" panose="020B0604020202020204" pitchFamily="34" charset="0"/>
            <a:buNone/>
          </a:pPr>
          <a:r>
            <a:rPr lang="en-US" sz="3600" kern="1200" dirty="0"/>
            <a:t>100%</a:t>
          </a:r>
          <a:endParaRPr lang="en-US" sz="3600" kern="1200" dirty="0">
            <a:solidFill>
              <a:srgbClr val="2B2A2A">
                <a:hueOff val="0"/>
                <a:satOff val="0"/>
                <a:lumOff val="0"/>
                <a:alphaOff val="0"/>
              </a:srgbClr>
            </a:solidFill>
            <a:latin typeface="Avenir Next LT Pro"/>
            <a:ea typeface="+mn-ea"/>
            <a:cs typeface="+mn-cs"/>
          </a:endParaRPr>
        </a:p>
      </dsp:txBody>
      <dsp:txXfrm>
        <a:off x="7542784" y="1164039"/>
        <a:ext cx="3306751" cy="1493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75AB-4344-4C2D-B395-A19AFCF4919F}">
      <dsp:nvSpPr>
        <dsp:cNvPr id="0" name=""/>
        <dsp:cNvSpPr/>
      </dsp:nvSpPr>
      <dsp:spPr>
        <a:xfrm>
          <a:off x="3391"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Text Instances</a:t>
          </a:r>
        </a:p>
      </dsp:txBody>
      <dsp:txXfrm>
        <a:off x="3391" y="13089"/>
        <a:ext cx="3306751" cy="1150950"/>
      </dsp:txXfrm>
    </dsp:sp>
    <dsp:sp modelId="{F36AFD20-A9D5-4BB3-BFB3-99A067601297}">
      <dsp:nvSpPr>
        <dsp:cNvPr id="0" name=""/>
        <dsp:cNvSpPr/>
      </dsp:nvSpPr>
      <dsp:spPr>
        <a:xfrm>
          <a:off x="0"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100000"/>
            </a:lnSpc>
            <a:spcBef>
              <a:spcPct val="0"/>
            </a:spcBef>
            <a:spcAft>
              <a:spcPts val="600"/>
            </a:spcAft>
            <a:buClr>
              <a:schemeClr val="tx2"/>
            </a:buClr>
            <a:buFont typeface="Arial" panose="020B0604020202020204" pitchFamily="34" charset="0"/>
            <a:buNone/>
          </a:pPr>
          <a:r>
            <a:rPr lang="en-US" sz="3600" kern="1200" dirty="0"/>
            <a:t>431</a:t>
          </a:r>
        </a:p>
      </dsp:txBody>
      <dsp:txXfrm>
        <a:off x="0" y="1164039"/>
        <a:ext cx="3306751" cy="1493279"/>
      </dsp:txXfrm>
    </dsp:sp>
    <dsp:sp modelId="{DB9EF417-9051-4405-A9DF-0DBD468E11D3}">
      <dsp:nvSpPr>
        <dsp:cNvPr id="0" name=""/>
        <dsp:cNvSpPr/>
      </dsp:nvSpPr>
      <dsp:spPr>
        <a:xfrm>
          <a:off x="3773087"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Compliant Instances</a:t>
          </a:r>
        </a:p>
      </dsp:txBody>
      <dsp:txXfrm>
        <a:off x="3773087" y="13089"/>
        <a:ext cx="3306751" cy="1150950"/>
      </dsp:txXfrm>
    </dsp:sp>
    <dsp:sp modelId="{96705F73-142B-4516-9B90-F2F0DC647030}">
      <dsp:nvSpPr>
        <dsp:cNvPr id="0" name=""/>
        <dsp:cNvSpPr/>
      </dsp:nvSpPr>
      <dsp:spPr>
        <a:xfrm>
          <a:off x="3773087"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100000"/>
            </a:lnSpc>
            <a:spcBef>
              <a:spcPct val="0"/>
            </a:spcBef>
            <a:spcAft>
              <a:spcPts val="600"/>
            </a:spcAft>
            <a:buClr>
              <a:schemeClr val="tx2"/>
            </a:buClr>
            <a:buFont typeface="Arial" panose="020B0604020202020204" pitchFamily="34" charset="0"/>
            <a:buNone/>
          </a:pPr>
          <a:r>
            <a:rPr lang="en-US" sz="3600" kern="1200" dirty="0"/>
            <a:t>122</a:t>
          </a:r>
          <a:endParaRPr lang="en-US" sz="3600" kern="1200" dirty="0">
            <a:solidFill>
              <a:srgbClr val="2B2A2A">
                <a:hueOff val="0"/>
                <a:satOff val="0"/>
                <a:lumOff val="0"/>
                <a:alphaOff val="0"/>
              </a:srgbClr>
            </a:solidFill>
            <a:latin typeface="Avenir Next LT Pro"/>
            <a:ea typeface="+mn-ea"/>
            <a:cs typeface="+mn-cs"/>
          </a:endParaRPr>
        </a:p>
      </dsp:txBody>
      <dsp:txXfrm>
        <a:off x="3773087" y="1164039"/>
        <a:ext cx="3306751" cy="1493279"/>
      </dsp:txXfrm>
    </dsp:sp>
    <dsp:sp modelId="{00C078CE-E758-4B8E-8FFF-ED639CA0E05D}">
      <dsp:nvSpPr>
        <dsp:cNvPr id="0" name=""/>
        <dsp:cNvSpPr/>
      </dsp:nvSpPr>
      <dsp:spPr>
        <a:xfrm>
          <a:off x="7542784"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Text Compliance</a:t>
          </a:r>
        </a:p>
      </dsp:txBody>
      <dsp:txXfrm>
        <a:off x="7542784" y="13089"/>
        <a:ext cx="3306751" cy="1150950"/>
      </dsp:txXfrm>
    </dsp:sp>
    <dsp:sp modelId="{E15E6155-797D-4A77-B99D-D9807030ADEF}">
      <dsp:nvSpPr>
        <dsp:cNvPr id="0" name=""/>
        <dsp:cNvSpPr/>
      </dsp:nvSpPr>
      <dsp:spPr>
        <a:xfrm>
          <a:off x="7542784"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28600" lvl="1" indent="-228600" algn="ctr" defTabSz="1066800">
            <a:lnSpc>
              <a:spcPct val="100000"/>
            </a:lnSpc>
            <a:spcBef>
              <a:spcPct val="0"/>
            </a:spcBef>
            <a:spcAft>
              <a:spcPts val="600"/>
            </a:spcAft>
            <a:buClr>
              <a:srgbClr val="005DBA"/>
            </a:buClr>
            <a:buFont typeface="Arial" panose="020B0604020202020204" pitchFamily="34" charset="0"/>
            <a:buNone/>
          </a:pPr>
          <a:r>
            <a:rPr lang="en-US" sz="3600" kern="1200" dirty="0"/>
            <a:t>28%</a:t>
          </a:r>
          <a:endParaRPr lang="en-US" sz="3600" kern="1200" dirty="0">
            <a:solidFill>
              <a:srgbClr val="2B2A2A">
                <a:hueOff val="0"/>
                <a:satOff val="0"/>
                <a:lumOff val="0"/>
                <a:alphaOff val="0"/>
              </a:srgbClr>
            </a:solidFill>
            <a:latin typeface="Avenir Next LT Pro"/>
            <a:ea typeface="+mn-ea"/>
            <a:cs typeface="+mn-cs"/>
          </a:endParaRPr>
        </a:p>
      </dsp:txBody>
      <dsp:txXfrm>
        <a:off x="7542784" y="1164039"/>
        <a:ext cx="3306751" cy="14932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475AB-4344-4C2D-B395-A19AFCF4919F}">
      <dsp:nvSpPr>
        <dsp:cNvPr id="0" name=""/>
        <dsp:cNvSpPr/>
      </dsp:nvSpPr>
      <dsp:spPr>
        <a:xfrm>
          <a:off x="3391"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Component Instances</a:t>
          </a:r>
        </a:p>
      </dsp:txBody>
      <dsp:txXfrm>
        <a:off x="3391" y="13089"/>
        <a:ext cx="3306751" cy="1150950"/>
      </dsp:txXfrm>
    </dsp:sp>
    <dsp:sp modelId="{F36AFD20-A9D5-4BB3-BFB3-99A067601297}">
      <dsp:nvSpPr>
        <dsp:cNvPr id="0" name=""/>
        <dsp:cNvSpPr/>
      </dsp:nvSpPr>
      <dsp:spPr>
        <a:xfrm>
          <a:off x="0"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100000"/>
            </a:lnSpc>
            <a:spcBef>
              <a:spcPct val="0"/>
            </a:spcBef>
            <a:spcAft>
              <a:spcPts val="600"/>
            </a:spcAft>
            <a:buClr>
              <a:schemeClr val="tx2"/>
            </a:buClr>
            <a:buFont typeface="Arial" panose="020B0604020202020204" pitchFamily="34" charset="0"/>
            <a:buNone/>
          </a:pPr>
          <a:r>
            <a:rPr lang="en-US" sz="3600" kern="1200" dirty="0"/>
            <a:t>1,048</a:t>
          </a:r>
        </a:p>
      </dsp:txBody>
      <dsp:txXfrm>
        <a:off x="0" y="1164039"/>
        <a:ext cx="3306751" cy="1493279"/>
      </dsp:txXfrm>
    </dsp:sp>
    <dsp:sp modelId="{DB9EF417-9051-4405-A9DF-0DBD468E11D3}">
      <dsp:nvSpPr>
        <dsp:cNvPr id="0" name=""/>
        <dsp:cNvSpPr/>
      </dsp:nvSpPr>
      <dsp:spPr>
        <a:xfrm>
          <a:off x="3773087"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Compliant Instances</a:t>
          </a:r>
        </a:p>
      </dsp:txBody>
      <dsp:txXfrm>
        <a:off x="3773087" y="13089"/>
        <a:ext cx="3306751" cy="1150950"/>
      </dsp:txXfrm>
    </dsp:sp>
    <dsp:sp modelId="{96705F73-142B-4516-9B90-F2F0DC647030}">
      <dsp:nvSpPr>
        <dsp:cNvPr id="0" name=""/>
        <dsp:cNvSpPr/>
      </dsp:nvSpPr>
      <dsp:spPr>
        <a:xfrm>
          <a:off x="3773087"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85750" lvl="1" indent="-285750" algn="ctr" defTabSz="1600200">
            <a:lnSpc>
              <a:spcPct val="100000"/>
            </a:lnSpc>
            <a:spcBef>
              <a:spcPct val="0"/>
            </a:spcBef>
            <a:spcAft>
              <a:spcPts val="600"/>
            </a:spcAft>
            <a:buClr>
              <a:schemeClr val="tx2"/>
            </a:buClr>
            <a:buFont typeface="Arial" panose="020B0604020202020204" pitchFamily="34" charset="0"/>
            <a:buNone/>
          </a:pPr>
          <a:r>
            <a:rPr lang="en-US" sz="3600" kern="1200" dirty="0"/>
            <a:t>142</a:t>
          </a:r>
          <a:endParaRPr lang="en-US" sz="3600" kern="1200" dirty="0">
            <a:solidFill>
              <a:srgbClr val="2B2A2A">
                <a:hueOff val="0"/>
                <a:satOff val="0"/>
                <a:lumOff val="0"/>
                <a:alphaOff val="0"/>
              </a:srgbClr>
            </a:solidFill>
            <a:latin typeface="Avenir Next LT Pro"/>
            <a:ea typeface="+mn-ea"/>
            <a:cs typeface="+mn-cs"/>
          </a:endParaRPr>
        </a:p>
      </dsp:txBody>
      <dsp:txXfrm>
        <a:off x="3773087" y="1164039"/>
        <a:ext cx="3306751" cy="1493279"/>
      </dsp:txXfrm>
    </dsp:sp>
    <dsp:sp modelId="{00C078CE-E758-4B8E-8FFF-ED639CA0E05D}">
      <dsp:nvSpPr>
        <dsp:cNvPr id="0" name=""/>
        <dsp:cNvSpPr/>
      </dsp:nvSpPr>
      <dsp:spPr>
        <a:xfrm>
          <a:off x="7542784" y="13089"/>
          <a:ext cx="3306751" cy="1150950"/>
        </a:xfrm>
        <a:prstGeom prst="rect">
          <a:avLst/>
        </a:prstGeom>
        <a:gradFill rotWithShape="0">
          <a:gsLst>
            <a:gs pos="100000">
              <a:srgbClr val="6D29B6"/>
            </a:gs>
            <a:gs pos="14000">
              <a:srgbClr val="005DBA"/>
            </a:gs>
          </a:gsLst>
          <a:lin ang="3600000" scaled="0"/>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j-lt"/>
            </a:rPr>
            <a:t>Component Compliance</a:t>
          </a:r>
        </a:p>
      </dsp:txBody>
      <dsp:txXfrm>
        <a:off x="7542784" y="13089"/>
        <a:ext cx="3306751" cy="1150950"/>
      </dsp:txXfrm>
    </dsp:sp>
    <dsp:sp modelId="{E15E6155-797D-4A77-B99D-D9807030ADEF}">
      <dsp:nvSpPr>
        <dsp:cNvPr id="0" name=""/>
        <dsp:cNvSpPr/>
      </dsp:nvSpPr>
      <dsp:spPr>
        <a:xfrm>
          <a:off x="7542784" y="1164039"/>
          <a:ext cx="3306751" cy="149327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ctr" anchorCtr="0">
          <a:noAutofit/>
        </a:bodyPr>
        <a:lstStyle/>
        <a:p>
          <a:pPr marL="228600" lvl="1" indent="-228600" algn="ctr" defTabSz="1066800">
            <a:lnSpc>
              <a:spcPct val="100000"/>
            </a:lnSpc>
            <a:spcBef>
              <a:spcPct val="0"/>
            </a:spcBef>
            <a:spcAft>
              <a:spcPts val="600"/>
            </a:spcAft>
            <a:buClr>
              <a:srgbClr val="005DBA"/>
            </a:buClr>
            <a:buFont typeface="Arial" panose="020B0604020202020204" pitchFamily="34" charset="0"/>
            <a:buNone/>
          </a:pPr>
          <a:r>
            <a:rPr lang="en-US" sz="3600" kern="1200" dirty="0"/>
            <a:t>14%</a:t>
          </a:r>
          <a:endParaRPr lang="en-US" sz="3600" kern="1200" dirty="0">
            <a:solidFill>
              <a:srgbClr val="2B2A2A">
                <a:hueOff val="0"/>
                <a:satOff val="0"/>
                <a:lumOff val="0"/>
                <a:alphaOff val="0"/>
              </a:srgbClr>
            </a:solidFill>
            <a:latin typeface="Avenir Next LT Pro"/>
            <a:ea typeface="+mn-ea"/>
            <a:cs typeface="+mn-cs"/>
          </a:endParaRPr>
        </a:p>
      </dsp:txBody>
      <dsp:txXfrm>
        <a:off x="7542784" y="1164039"/>
        <a:ext cx="3306751" cy="149327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C98184-9875-B787-BC90-9EA8CDC04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BA6A06-651A-1411-19AF-AEB949B88E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15209D-B387-F240-9962-36819AB604B4}" type="datetimeFigureOut">
              <a:rPr lang="en-US" smtClean="0"/>
              <a:t>2/21/24</a:t>
            </a:fld>
            <a:endParaRPr lang="en-US"/>
          </a:p>
        </p:txBody>
      </p:sp>
      <p:sp>
        <p:nvSpPr>
          <p:cNvPr id="4" name="Footer Placeholder 3">
            <a:extLst>
              <a:ext uri="{FF2B5EF4-FFF2-40B4-BE49-F238E27FC236}">
                <a16:creationId xmlns:a16="http://schemas.microsoft.com/office/drawing/2014/main" id="{5B725FC9-6564-23BE-EBEE-0739761047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8EC14-72C6-EAD7-6EC6-4DDE22EB09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347D9C-DF2E-354C-90CE-233B945B6923}" type="slidenum">
              <a:rPr lang="en-US" smtClean="0"/>
              <a:t>‹#›</a:t>
            </a:fld>
            <a:endParaRPr lang="en-US"/>
          </a:p>
        </p:txBody>
      </p:sp>
    </p:spTree>
    <p:extLst>
      <p:ext uri="{BB962C8B-B14F-4D97-AF65-F5344CB8AC3E}">
        <p14:creationId xmlns:p14="http://schemas.microsoft.com/office/powerpoint/2010/main" val="3840388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231F7-4FA3-7A49-8643-D99B68E87652}" type="datetimeFigureOut">
              <a:rPr lang="en-US" smtClean="0"/>
              <a:t>2/21/24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BCE8C-658D-9C48-9511-E84B04938367}" type="slidenum">
              <a:rPr lang="en-US" smtClean="0"/>
              <a:t>‹#›</a:t>
            </a:fld>
            <a:endParaRPr lang="en-US"/>
          </a:p>
        </p:txBody>
      </p:sp>
    </p:spTree>
    <p:extLst>
      <p:ext uri="{BB962C8B-B14F-4D97-AF65-F5344CB8AC3E}">
        <p14:creationId xmlns:p14="http://schemas.microsoft.com/office/powerpoint/2010/main" val="40123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jbhunt.com/blog/2022/06/capacity-to-deliv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3CA58F-D476-4395-BAD7-D2B29D9F3EF3}" type="slidenum">
              <a:rPr lang="en-US" smtClean="0"/>
              <a:t>1</a:t>
            </a:fld>
            <a:endParaRPr lang="en-US"/>
          </a:p>
        </p:txBody>
      </p:sp>
    </p:spTree>
    <p:extLst>
      <p:ext uri="{BB962C8B-B14F-4D97-AF65-F5344CB8AC3E}">
        <p14:creationId xmlns:p14="http://schemas.microsoft.com/office/powerpoint/2010/main" val="118505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dirty="0">
                <a:solidFill>
                  <a:srgbClr val="242424"/>
                </a:solidFill>
                <a:effectLst/>
                <a:latin typeface="-apple-system"/>
              </a:rPr>
              <a:t>Our density and multimodal service offerings not only mean we have the capacity to move your freight, but we can also move it in the most efficient manner possible</a:t>
            </a:r>
            <a:endParaRPr lang="en-US" b="0" i="0" dirty="0">
              <a:solidFill>
                <a:srgbClr val="242424"/>
              </a:solidFill>
              <a:effectLst/>
              <a:latin typeface="-apple-system"/>
            </a:endParaRPr>
          </a:p>
          <a:p>
            <a:pPr marL="285750" indent="-285750" algn="l">
              <a:buFont typeface="Arial" panose="020B0604020202020204" pitchFamily="34" charset="0"/>
              <a:buChar char="•"/>
            </a:pPr>
            <a:r>
              <a:rPr lang="en-US" sz="1800" b="0" i="0" u="none" strike="noStrike" dirty="0">
                <a:solidFill>
                  <a:srgbClr val="4F52B2"/>
                </a:solidFill>
                <a:effectLst/>
                <a:latin typeface="var(--fontFamilyBase)"/>
                <a:hlinkClick r:id="rId3" tooltip="https://www.jbhunt.com/blog/2022/06/capacity-to-deliver"/>
              </a:rPr>
              <a:t>https://www.jbhunt.com/blog/2022/06/capacity-to-deliver</a:t>
            </a:r>
            <a:endParaRPr lang="en-US" b="0" i="0" dirty="0">
              <a:solidFill>
                <a:srgbClr val="242424"/>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D0ABCE8C-658D-9C48-9511-E84B04938367}" type="slidenum">
              <a:rPr lang="en-US" smtClean="0"/>
              <a:t>12</a:t>
            </a:fld>
            <a:endParaRPr lang="en-US"/>
          </a:p>
        </p:txBody>
      </p:sp>
    </p:spTree>
    <p:extLst>
      <p:ext uri="{BB962C8B-B14F-4D97-AF65-F5344CB8AC3E}">
        <p14:creationId xmlns:p14="http://schemas.microsoft.com/office/powerpoint/2010/main" val="681084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e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BD83F-28F0-253E-D893-68EFEB5FA1D9}"/>
              </a:ext>
            </a:extLst>
          </p:cNvPr>
          <p:cNvSpPr>
            <a:spLocks noGrp="1"/>
          </p:cNvSpPr>
          <p:nvPr>
            <p:ph idx="1" hasCustomPrompt="1"/>
          </p:nvPr>
        </p:nvSpPr>
        <p:spPr>
          <a:xfrm>
            <a:off x="790546" y="5980933"/>
            <a:ext cx="10715653" cy="979482"/>
          </a:xfrm>
          <a:prstGeom prst="rect">
            <a:avLst/>
          </a:prstGeom>
        </p:spPr>
        <p:txBody>
          <a:bodyPr vert="horz" lIns="91440" tIns="45720" rIns="91440" bIns="45720" rtlCol="0" anchor="t">
            <a:noAutofit/>
          </a:bodyPr>
          <a:lstStyle>
            <a:lvl1pPr marL="0" indent="0">
              <a:buNone/>
              <a:defRPr b="0">
                <a:latin typeface="+mn-lt"/>
              </a:defRPr>
            </a:lvl1pPr>
          </a:lstStyle>
          <a:p>
            <a:pPr lvl="0"/>
            <a:r>
              <a:rPr lang="en-US" dirty="0"/>
              <a:t>Click To Edit Title Case Subtitle</a:t>
            </a:r>
          </a:p>
        </p:txBody>
      </p:sp>
      <p:sp>
        <p:nvSpPr>
          <p:cNvPr id="4" name="Title Placeholder 27">
            <a:extLst>
              <a:ext uri="{FF2B5EF4-FFF2-40B4-BE49-F238E27FC236}">
                <a16:creationId xmlns:a16="http://schemas.microsoft.com/office/drawing/2014/main" id="{718D6B79-BEF3-5DC9-39EF-C7BEF3041A0D}"/>
              </a:ext>
            </a:extLst>
          </p:cNvPr>
          <p:cNvSpPr>
            <a:spLocks noGrp="1" noChangeAspect="1"/>
          </p:cNvSpPr>
          <p:nvPr>
            <p:ph type="title" hasCustomPrompt="1"/>
          </p:nvPr>
        </p:nvSpPr>
        <p:spPr>
          <a:xfrm>
            <a:off x="790544" y="5373000"/>
            <a:ext cx="10263610" cy="696505"/>
          </a:xfrm>
          <a:prstGeom prst="rect">
            <a:avLst/>
          </a:prstGeom>
        </p:spPr>
        <p:txBody>
          <a:bodyPr vert="horz" lIns="91440" tIns="45720" rIns="91440" bIns="45720" rtlCol="0" anchor="t">
            <a:noAutofit/>
          </a:bodyPr>
          <a:lstStyle>
            <a:lvl1pPr>
              <a:defRPr sz="4000" b="0" i="0">
                <a:ln>
                  <a:noFill/>
                </a:ln>
                <a:solidFill>
                  <a:schemeClr val="tx1"/>
                </a:solidFill>
                <a:latin typeface="+mj-lt"/>
              </a:defRPr>
            </a:lvl1pPr>
          </a:lstStyle>
          <a:p>
            <a:r>
              <a:rPr lang="en-US" dirty="0"/>
              <a:t>Click To Edit Title Case Title</a:t>
            </a:r>
          </a:p>
        </p:txBody>
      </p:sp>
      <p:pic>
        <p:nvPicPr>
          <p:cNvPr id="7" name="Picture 6">
            <a:extLst>
              <a:ext uri="{FF2B5EF4-FFF2-40B4-BE49-F238E27FC236}">
                <a16:creationId xmlns:a16="http://schemas.microsoft.com/office/drawing/2014/main" id="{B78FC691-9815-C5AC-EB51-B76B8E7C1B02}"/>
              </a:ext>
            </a:extLst>
          </p:cNvPr>
          <p:cNvPicPr>
            <a:picLocks noChangeAspect="1"/>
          </p:cNvPicPr>
          <p:nvPr userDrawn="1"/>
        </p:nvPicPr>
        <p:blipFill>
          <a:blip r:embed="rId2"/>
          <a:stretch>
            <a:fillRect/>
          </a:stretch>
        </p:blipFill>
        <p:spPr>
          <a:xfrm>
            <a:off x="913312" y="4394623"/>
            <a:ext cx="2539326" cy="648533"/>
          </a:xfrm>
          <a:prstGeom prst="rect">
            <a:avLst/>
          </a:prstGeom>
        </p:spPr>
      </p:pic>
      <p:pic>
        <p:nvPicPr>
          <p:cNvPr id="2" name="Picture 1">
            <a:extLst>
              <a:ext uri="{FF2B5EF4-FFF2-40B4-BE49-F238E27FC236}">
                <a16:creationId xmlns:a16="http://schemas.microsoft.com/office/drawing/2014/main" id="{5FE5BFD5-C16B-FE20-FE0E-53FF3B39E28C}"/>
              </a:ext>
            </a:extLst>
          </p:cNvPr>
          <p:cNvPicPr>
            <a:picLocks noChangeAspect="1"/>
          </p:cNvPicPr>
          <p:nvPr userDrawn="1"/>
        </p:nvPicPr>
        <p:blipFill>
          <a:blip r:embed="rId3"/>
          <a:stretch>
            <a:fillRect/>
          </a:stretch>
        </p:blipFill>
        <p:spPr>
          <a:xfrm>
            <a:off x="-1" y="747833"/>
            <a:ext cx="12192001" cy="3298583"/>
          </a:xfrm>
          <a:prstGeom prst="rect">
            <a:avLst/>
          </a:prstGeom>
        </p:spPr>
      </p:pic>
      <p:sp>
        <p:nvSpPr>
          <p:cNvPr id="19" name="Picture Placeholder 18">
            <a:extLst>
              <a:ext uri="{FF2B5EF4-FFF2-40B4-BE49-F238E27FC236}">
                <a16:creationId xmlns:a16="http://schemas.microsoft.com/office/drawing/2014/main" id="{886B9691-5A7D-A09C-B407-8436D32D0EB9}"/>
              </a:ext>
            </a:extLst>
          </p:cNvPr>
          <p:cNvSpPr>
            <a:spLocks noGrp="1"/>
          </p:cNvSpPr>
          <p:nvPr>
            <p:ph type="pic" sz="quarter" idx="10" hasCustomPrompt="1"/>
          </p:nvPr>
        </p:nvSpPr>
        <p:spPr>
          <a:xfrm>
            <a:off x="-9503" y="0"/>
            <a:ext cx="12209488" cy="3936183"/>
          </a:xfrm>
          <a:custGeom>
            <a:avLst/>
            <a:gdLst>
              <a:gd name="connsiteX0" fmla="*/ 13 w 12192000"/>
              <a:gd name="connsiteY0" fmla="*/ 1309758 h 3429000"/>
              <a:gd name="connsiteX1" fmla="*/ 6096000 w 12192000"/>
              <a:gd name="connsiteY1" fmla="*/ 0 h 3429000"/>
              <a:gd name="connsiteX2" fmla="*/ 12191987 w 12192000"/>
              <a:gd name="connsiteY2" fmla="*/ 1309758 h 3429000"/>
              <a:gd name="connsiteX3" fmla="*/ 9863527 w 12192000"/>
              <a:gd name="connsiteY3" fmla="*/ 3428991 h 3429000"/>
              <a:gd name="connsiteX4" fmla="*/ 2328473 w 12192000"/>
              <a:gd name="connsiteY4" fmla="*/ 3428991 h 3429000"/>
              <a:gd name="connsiteX5" fmla="*/ 13 w 12192000"/>
              <a:gd name="connsiteY5" fmla="*/ 1309758 h 3429000"/>
              <a:gd name="connsiteX0" fmla="*/ 0 w 12191974"/>
              <a:gd name="connsiteY0" fmla="*/ 0 h 2119233"/>
              <a:gd name="connsiteX1" fmla="*/ 6164567 w 12191974"/>
              <a:gd name="connsiteY1" fmla="*/ 610482 h 2119233"/>
              <a:gd name="connsiteX2" fmla="*/ 12191974 w 12191974"/>
              <a:gd name="connsiteY2" fmla="*/ 0 h 2119233"/>
              <a:gd name="connsiteX3" fmla="*/ 9863514 w 12191974"/>
              <a:gd name="connsiteY3" fmla="*/ 2119233 h 2119233"/>
              <a:gd name="connsiteX4" fmla="*/ 2328460 w 12191974"/>
              <a:gd name="connsiteY4" fmla="*/ 2119233 h 2119233"/>
              <a:gd name="connsiteX5" fmla="*/ 0 w 12191974"/>
              <a:gd name="connsiteY5" fmla="*/ 0 h 2119233"/>
              <a:gd name="connsiteX0" fmla="*/ 0 w 12191974"/>
              <a:gd name="connsiteY0" fmla="*/ 1344057 h 3463290"/>
              <a:gd name="connsiteX1" fmla="*/ 6164567 w 12191974"/>
              <a:gd name="connsiteY1" fmla="*/ 1954539 h 3463290"/>
              <a:gd name="connsiteX2" fmla="*/ 12191974 w 12191974"/>
              <a:gd name="connsiteY2" fmla="*/ 1344057 h 3463290"/>
              <a:gd name="connsiteX3" fmla="*/ 9863514 w 12191974"/>
              <a:gd name="connsiteY3" fmla="*/ 3463290 h 3463290"/>
              <a:gd name="connsiteX4" fmla="*/ 19600 w 12191974"/>
              <a:gd name="connsiteY4" fmla="*/ 0 h 3463290"/>
              <a:gd name="connsiteX5" fmla="*/ 0 w 12191974"/>
              <a:gd name="connsiteY5" fmla="*/ 1344057 h 3463290"/>
              <a:gd name="connsiteX0" fmla="*/ 0 w 12191974"/>
              <a:gd name="connsiteY0" fmla="*/ 1344057 h 1954539"/>
              <a:gd name="connsiteX1" fmla="*/ 6164567 w 12191974"/>
              <a:gd name="connsiteY1" fmla="*/ 1954539 h 1954539"/>
              <a:gd name="connsiteX2" fmla="*/ 12191974 w 12191974"/>
              <a:gd name="connsiteY2" fmla="*/ 1344057 h 1954539"/>
              <a:gd name="connsiteX3" fmla="*/ 12160944 w 12191974"/>
              <a:gd name="connsiteY3" fmla="*/ 45720 h 1954539"/>
              <a:gd name="connsiteX4" fmla="*/ 19600 w 12191974"/>
              <a:gd name="connsiteY4" fmla="*/ 0 h 1954539"/>
              <a:gd name="connsiteX5" fmla="*/ 0 w 12191974"/>
              <a:gd name="connsiteY5" fmla="*/ 1344057 h 1954539"/>
              <a:gd name="connsiteX0" fmla="*/ 0 w 12191974"/>
              <a:gd name="connsiteY0" fmla="*/ 1344057 h 3943359"/>
              <a:gd name="connsiteX1" fmla="*/ 6107417 w 12191974"/>
              <a:gd name="connsiteY1" fmla="*/ 3943359 h 3943359"/>
              <a:gd name="connsiteX2" fmla="*/ 12191974 w 12191974"/>
              <a:gd name="connsiteY2" fmla="*/ 1344057 h 3943359"/>
              <a:gd name="connsiteX3" fmla="*/ 12160944 w 12191974"/>
              <a:gd name="connsiteY3" fmla="*/ 45720 h 3943359"/>
              <a:gd name="connsiteX4" fmla="*/ 19600 w 12191974"/>
              <a:gd name="connsiteY4" fmla="*/ 0 h 3943359"/>
              <a:gd name="connsiteX5" fmla="*/ 0 w 12191974"/>
              <a:gd name="connsiteY5" fmla="*/ 1344057 h 3943359"/>
              <a:gd name="connsiteX0" fmla="*/ 0 w 12191974"/>
              <a:gd name="connsiteY0" fmla="*/ 1344057 h 3963166"/>
              <a:gd name="connsiteX1" fmla="*/ 6127223 w 12191974"/>
              <a:gd name="connsiteY1" fmla="*/ 3963166 h 3963166"/>
              <a:gd name="connsiteX2" fmla="*/ 12191974 w 12191974"/>
              <a:gd name="connsiteY2" fmla="*/ 1344057 h 3963166"/>
              <a:gd name="connsiteX3" fmla="*/ 12160944 w 12191974"/>
              <a:gd name="connsiteY3" fmla="*/ 45720 h 3963166"/>
              <a:gd name="connsiteX4" fmla="*/ 19600 w 12191974"/>
              <a:gd name="connsiteY4" fmla="*/ 0 h 3963166"/>
              <a:gd name="connsiteX5" fmla="*/ 0 w 12191974"/>
              <a:gd name="connsiteY5" fmla="*/ 1344057 h 3963166"/>
              <a:gd name="connsiteX0" fmla="*/ 0 w 12160944"/>
              <a:gd name="connsiteY0" fmla="*/ 1344057 h 3963166"/>
              <a:gd name="connsiteX1" fmla="*/ 6127223 w 12160944"/>
              <a:gd name="connsiteY1" fmla="*/ 3963166 h 3963166"/>
              <a:gd name="connsiteX2" fmla="*/ 12056802 w 12160944"/>
              <a:gd name="connsiteY2" fmla="*/ 2807097 h 3963166"/>
              <a:gd name="connsiteX3" fmla="*/ 12160944 w 12160944"/>
              <a:gd name="connsiteY3" fmla="*/ 45720 h 3963166"/>
              <a:gd name="connsiteX4" fmla="*/ 19600 w 12160944"/>
              <a:gd name="connsiteY4" fmla="*/ 0 h 3963166"/>
              <a:gd name="connsiteX5" fmla="*/ 0 w 12160944"/>
              <a:gd name="connsiteY5" fmla="*/ 1344057 h 3963166"/>
              <a:gd name="connsiteX0" fmla="*/ 0 w 12227132"/>
              <a:gd name="connsiteY0" fmla="*/ 1344057 h 3963166"/>
              <a:gd name="connsiteX1" fmla="*/ 6127223 w 12227132"/>
              <a:gd name="connsiteY1" fmla="*/ 3963166 h 3963166"/>
              <a:gd name="connsiteX2" fmla="*/ 12227132 w 12227132"/>
              <a:gd name="connsiteY2" fmla="*/ 3600474 h 3963166"/>
              <a:gd name="connsiteX3" fmla="*/ 12160944 w 12227132"/>
              <a:gd name="connsiteY3" fmla="*/ 45720 h 3963166"/>
              <a:gd name="connsiteX4" fmla="*/ 19600 w 12227132"/>
              <a:gd name="connsiteY4" fmla="*/ 0 h 3963166"/>
              <a:gd name="connsiteX5" fmla="*/ 0 w 12227132"/>
              <a:gd name="connsiteY5" fmla="*/ 1344057 h 3963166"/>
              <a:gd name="connsiteX0" fmla="*/ 0 w 12227132"/>
              <a:gd name="connsiteY0" fmla="*/ 1344057 h 3963166"/>
              <a:gd name="connsiteX1" fmla="*/ 6127223 w 12227132"/>
              <a:gd name="connsiteY1" fmla="*/ 3963166 h 3963166"/>
              <a:gd name="connsiteX2" fmla="*/ 12227132 w 12227132"/>
              <a:gd name="connsiteY2" fmla="*/ 3600474 h 3963166"/>
              <a:gd name="connsiteX3" fmla="*/ 12192320 w 12227132"/>
              <a:gd name="connsiteY3" fmla="*/ 36756 h 3963166"/>
              <a:gd name="connsiteX4" fmla="*/ 19600 w 12227132"/>
              <a:gd name="connsiteY4" fmla="*/ 0 h 3963166"/>
              <a:gd name="connsiteX5" fmla="*/ 0 w 12227132"/>
              <a:gd name="connsiteY5" fmla="*/ 1344057 h 3963166"/>
              <a:gd name="connsiteX0" fmla="*/ 7294 w 12234426"/>
              <a:gd name="connsiteY0" fmla="*/ 1326127 h 3945236"/>
              <a:gd name="connsiteX1" fmla="*/ 6134517 w 12234426"/>
              <a:gd name="connsiteY1" fmla="*/ 3945236 h 3945236"/>
              <a:gd name="connsiteX2" fmla="*/ 12234426 w 12234426"/>
              <a:gd name="connsiteY2" fmla="*/ 3582544 h 3945236"/>
              <a:gd name="connsiteX3" fmla="*/ 12199614 w 12234426"/>
              <a:gd name="connsiteY3" fmla="*/ 18826 h 3945236"/>
              <a:gd name="connsiteX4" fmla="*/ 0 w 12234426"/>
              <a:gd name="connsiteY4" fmla="*/ 0 h 3945236"/>
              <a:gd name="connsiteX5" fmla="*/ 7294 w 12234426"/>
              <a:gd name="connsiteY5" fmla="*/ 1326127 h 3945236"/>
              <a:gd name="connsiteX0" fmla="*/ 552 w 12236648"/>
              <a:gd name="connsiteY0" fmla="*/ 3567304 h 3945236"/>
              <a:gd name="connsiteX1" fmla="*/ 6136739 w 12236648"/>
              <a:gd name="connsiteY1" fmla="*/ 3945236 h 3945236"/>
              <a:gd name="connsiteX2" fmla="*/ 12236648 w 12236648"/>
              <a:gd name="connsiteY2" fmla="*/ 3582544 h 3945236"/>
              <a:gd name="connsiteX3" fmla="*/ 12201836 w 12236648"/>
              <a:gd name="connsiteY3" fmla="*/ 18826 h 3945236"/>
              <a:gd name="connsiteX4" fmla="*/ 2222 w 12236648"/>
              <a:gd name="connsiteY4" fmla="*/ 0 h 3945236"/>
              <a:gd name="connsiteX5" fmla="*/ 552 w 12236648"/>
              <a:gd name="connsiteY5" fmla="*/ 3567304 h 3945236"/>
              <a:gd name="connsiteX0" fmla="*/ 552 w 12236648"/>
              <a:gd name="connsiteY0" fmla="*/ 3567304 h 4040298"/>
              <a:gd name="connsiteX1" fmla="*/ 6105051 w 12236648"/>
              <a:gd name="connsiteY1" fmla="*/ 4040298 h 4040298"/>
              <a:gd name="connsiteX2" fmla="*/ 12236648 w 12236648"/>
              <a:gd name="connsiteY2" fmla="*/ 3582544 h 4040298"/>
              <a:gd name="connsiteX3" fmla="*/ 12201836 w 12236648"/>
              <a:gd name="connsiteY3" fmla="*/ 18826 h 4040298"/>
              <a:gd name="connsiteX4" fmla="*/ 2222 w 12236648"/>
              <a:gd name="connsiteY4" fmla="*/ 0 h 4040298"/>
              <a:gd name="connsiteX5" fmla="*/ 552 w 12236648"/>
              <a:gd name="connsiteY5" fmla="*/ 3567304 h 4040298"/>
              <a:gd name="connsiteX0" fmla="*/ 552 w 12236648"/>
              <a:gd name="connsiteY0" fmla="*/ 3567304 h 3936183"/>
              <a:gd name="connsiteX1" fmla="*/ 6118631 w 12236648"/>
              <a:gd name="connsiteY1" fmla="*/ 3936183 h 3936183"/>
              <a:gd name="connsiteX2" fmla="*/ 12236648 w 12236648"/>
              <a:gd name="connsiteY2" fmla="*/ 3582544 h 3936183"/>
              <a:gd name="connsiteX3" fmla="*/ 12201836 w 12236648"/>
              <a:gd name="connsiteY3" fmla="*/ 18826 h 3936183"/>
              <a:gd name="connsiteX4" fmla="*/ 2222 w 12236648"/>
              <a:gd name="connsiteY4" fmla="*/ 0 h 3936183"/>
              <a:gd name="connsiteX5" fmla="*/ 552 w 12236648"/>
              <a:gd name="connsiteY5" fmla="*/ 3567304 h 3936183"/>
              <a:gd name="connsiteX0" fmla="*/ 552 w 12209488"/>
              <a:gd name="connsiteY0" fmla="*/ 3567304 h 3936183"/>
              <a:gd name="connsiteX1" fmla="*/ 6118631 w 12209488"/>
              <a:gd name="connsiteY1" fmla="*/ 3936183 h 3936183"/>
              <a:gd name="connsiteX2" fmla="*/ 12209488 w 12209488"/>
              <a:gd name="connsiteY2" fmla="*/ 3587071 h 3936183"/>
              <a:gd name="connsiteX3" fmla="*/ 12201836 w 12209488"/>
              <a:gd name="connsiteY3" fmla="*/ 18826 h 3936183"/>
              <a:gd name="connsiteX4" fmla="*/ 2222 w 12209488"/>
              <a:gd name="connsiteY4" fmla="*/ 0 h 3936183"/>
              <a:gd name="connsiteX5" fmla="*/ 552 w 12209488"/>
              <a:gd name="connsiteY5" fmla="*/ 3567304 h 39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9488" h="3936183">
                <a:moveTo>
                  <a:pt x="552" y="3567304"/>
                </a:moveTo>
                <a:lnTo>
                  <a:pt x="6118631" y="3936183"/>
                </a:lnTo>
                <a:lnTo>
                  <a:pt x="12209488" y="3587071"/>
                </a:lnTo>
                <a:cubicBezTo>
                  <a:pt x="12206937" y="2397656"/>
                  <a:pt x="12204387" y="1208241"/>
                  <a:pt x="12201836" y="18826"/>
                </a:cubicBezTo>
                <a:lnTo>
                  <a:pt x="2222" y="0"/>
                </a:lnTo>
                <a:cubicBezTo>
                  <a:pt x="4653" y="442042"/>
                  <a:pt x="-1879" y="3125262"/>
                  <a:pt x="552" y="3567304"/>
                </a:cubicBezTo>
                <a:close/>
              </a:path>
            </a:pathLst>
          </a:custGeom>
          <a:pattFill prst="pct5">
            <a:fgClr>
              <a:schemeClr val="bg2"/>
            </a:fgClr>
            <a:bgClr>
              <a:schemeClr val="tx2"/>
            </a:bgClr>
          </a:pattFill>
        </p:spPr>
        <p:txBody>
          <a:bodyPr/>
          <a:lstStyle>
            <a:lvl1pPr>
              <a:defRPr>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pic>
        <p:nvPicPr>
          <p:cNvPr id="5" name="Picture 4">
            <a:extLst>
              <a:ext uri="{FF2B5EF4-FFF2-40B4-BE49-F238E27FC236}">
                <a16:creationId xmlns:a16="http://schemas.microsoft.com/office/drawing/2014/main" id="{2A069EAF-6E77-A651-013B-9B140241D02F}"/>
              </a:ext>
            </a:extLst>
          </p:cNvPr>
          <p:cNvPicPr>
            <a:picLocks noChangeAspect="1"/>
          </p:cNvPicPr>
          <p:nvPr userDrawn="1"/>
        </p:nvPicPr>
        <p:blipFill>
          <a:blip r:embed="rId4">
            <a:alphaModFix amt="24000"/>
          </a:blip>
          <a:stretch>
            <a:fillRect/>
          </a:stretch>
        </p:blipFill>
        <p:spPr>
          <a:xfrm>
            <a:off x="9407628" y="5892660"/>
            <a:ext cx="1968500" cy="1244600"/>
          </a:xfrm>
          <a:prstGeom prst="rect">
            <a:avLst/>
          </a:prstGeom>
        </p:spPr>
      </p:pic>
    </p:spTree>
    <p:extLst>
      <p:ext uri="{BB962C8B-B14F-4D97-AF65-F5344CB8AC3E}">
        <p14:creationId xmlns:p14="http://schemas.microsoft.com/office/powerpoint/2010/main" val="351747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0C391-4BFE-8D28-0194-EA8B369850AA}"/>
              </a:ext>
            </a:extLst>
          </p:cNvPr>
          <p:cNvPicPr>
            <a:picLocks noChangeAspect="1"/>
          </p:cNvPicPr>
          <p:nvPr userDrawn="1"/>
        </p:nvPicPr>
        <p:blipFill>
          <a:blip r:embed="rId3">
            <a:alphaModFix amt="28000"/>
          </a:blip>
          <a:stretch>
            <a:fillRect/>
          </a:stretch>
        </p:blipFill>
        <p:spPr>
          <a:xfrm>
            <a:off x="8472517" y="-170988"/>
            <a:ext cx="1409469" cy="1484976"/>
          </a:xfrm>
          <a:prstGeom prst="rect">
            <a:avLst/>
          </a:prstGeom>
        </p:spPr>
      </p:pic>
      <p:pic>
        <p:nvPicPr>
          <p:cNvPr id="3" name="Picture 2">
            <a:extLst>
              <a:ext uri="{FF2B5EF4-FFF2-40B4-BE49-F238E27FC236}">
                <a16:creationId xmlns:a16="http://schemas.microsoft.com/office/drawing/2014/main" id="{4CCAD836-2366-F538-FB4D-191688905F57}"/>
              </a:ext>
            </a:extLst>
          </p:cNvPr>
          <p:cNvPicPr>
            <a:picLocks noChangeAspect="1"/>
          </p:cNvPicPr>
          <p:nvPr userDrawn="1"/>
        </p:nvPicPr>
        <p:blipFill>
          <a:blip r:embed="rId4"/>
          <a:srcRect/>
          <a:stretch/>
        </p:blipFill>
        <p:spPr>
          <a:xfrm>
            <a:off x="974329" y="2233268"/>
            <a:ext cx="2452005" cy="668729"/>
          </a:xfrm>
          <a:prstGeom prst="rect">
            <a:avLst/>
          </a:prstGeom>
        </p:spPr>
      </p:pic>
      <p:sp>
        <p:nvSpPr>
          <p:cNvPr id="6" name="Text Placeholder 2">
            <a:extLst>
              <a:ext uri="{FF2B5EF4-FFF2-40B4-BE49-F238E27FC236}">
                <a16:creationId xmlns:a16="http://schemas.microsoft.com/office/drawing/2014/main" id="{22230B3E-6DE2-058A-8727-E3B2734CBA6C}"/>
              </a:ext>
            </a:extLst>
          </p:cNvPr>
          <p:cNvSpPr>
            <a:spLocks noGrp="1"/>
          </p:cNvSpPr>
          <p:nvPr>
            <p:ph idx="1" hasCustomPrompt="1"/>
          </p:nvPr>
        </p:nvSpPr>
        <p:spPr>
          <a:xfrm>
            <a:off x="933285" y="4092199"/>
            <a:ext cx="8552980" cy="1178070"/>
          </a:xfrm>
          <a:prstGeom prst="rect">
            <a:avLst/>
          </a:prstGeom>
        </p:spPr>
        <p:txBody>
          <a:bodyPr vert="horz" lIns="91440" tIns="45720" rIns="91440" bIns="45720" rtlCol="0" anchor="t">
            <a:noAutofit/>
          </a:bodyPr>
          <a:lstStyle>
            <a:lvl1pPr marL="0" indent="0">
              <a:buNone/>
              <a:defRPr b="0">
                <a:solidFill>
                  <a:schemeClr val="bg1"/>
                </a:solidFill>
                <a:latin typeface="+mn-lt"/>
              </a:defRPr>
            </a:lvl1pPr>
          </a:lstStyle>
          <a:p>
            <a:pPr lvl="0"/>
            <a:r>
              <a:rPr lang="en-US" dirty="0"/>
              <a:t>Click To Edit Title Case Subtitle</a:t>
            </a:r>
          </a:p>
        </p:txBody>
      </p:sp>
      <p:sp>
        <p:nvSpPr>
          <p:cNvPr id="7" name="Title Placeholder 27">
            <a:extLst>
              <a:ext uri="{FF2B5EF4-FFF2-40B4-BE49-F238E27FC236}">
                <a16:creationId xmlns:a16="http://schemas.microsoft.com/office/drawing/2014/main" id="{6FE2D754-E263-B1C3-9509-CF0221D122D6}"/>
              </a:ext>
            </a:extLst>
          </p:cNvPr>
          <p:cNvSpPr>
            <a:spLocks noGrp="1"/>
          </p:cNvSpPr>
          <p:nvPr>
            <p:ph type="title" hasCustomPrompt="1"/>
          </p:nvPr>
        </p:nvSpPr>
        <p:spPr>
          <a:xfrm>
            <a:off x="923529" y="3419906"/>
            <a:ext cx="8552980" cy="648533"/>
          </a:xfrm>
          <a:prstGeom prst="rect">
            <a:avLst/>
          </a:prstGeom>
        </p:spPr>
        <p:txBody>
          <a:bodyPr vert="horz" lIns="91440" tIns="45720" rIns="91440" bIns="45720" rtlCol="0" anchor="t">
            <a:noAutofit/>
          </a:bodyPr>
          <a:lstStyle>
            <a:lvl1pPr>
              <a:lnSpc>
                <a:spcPct val="100000"/>
              </a:lnSpc>
              <a:defRPr sz="4000" b="0" i="0">
                <a:ln>
                  <a:noFill/>
                </a:ln>
                <a:solidFill>
                  <a:schemeClr val="bg1"/>
                </a:solidFill>
                <a:latin typeface="+mj-lt"/>
              </a:defRPr>
            </a:lvl1pPr>
          </a:lstStyle>
          <a:p>
            <a:r>
              <a:rPr lang="en-US" dirty="0"/>
              <a:t>Click to Edit Title</a:t>
            </a:r>
          </a:p>
        </p:txBody>
      </p:sp>
    </p:spTree>
    <p:extLst>
      <p:ext uri="{BB962C8B-B14F-4D97-AF65-F5344CB8AC3E}">
        <p14:creationId xmlns:p14="http://schemas.microsoft.com/office/powerpoint/2010/main" val="2604402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0C391-4BFE-8D28-0194-EA8B369850AA}"/>
              </a:ext>
            </a:extLst>
          </p:cNvPr>
          <p:cNvPicPr>
            <a:picLocks noChangeAspect="1"/>
          </p:cNvPicPr>
          <p:nvPr userDrawn="1"/>
        </p:nvPicPr>
        <p:blipFill>
          <a:blip r:embed="rId3">
            <a:alphaModFix amt="26000"/>
          </a:blip>
          <a:stretch>
            <a:fillRect/>
          </a:stretch>
        </p:blipFill>
        <p:spPr>
          <a:xfrm>
            <a:off x="654051" y="1643271"/>
            <a:ext cx="711200" cy="749300"/>
          </a:xfrm>
          <a:prstGeom prst="rect">
            <a:avLst/>
          </a:prstGeom>
        </p:spPr>
      </p:pic>
      <p:sp>
        <p:nvSpPr>
          <p:cNvPr id="3" name="Oval 2">
            <a:extLst>
              <a:ext uri="{FF2B5EF4-FFF2-40B4-BE49-F238E27FC236}">
                <a16:creationId xmlns:a16="http://schemas.microsoft.com/office/drawing/2014/main" id="{1D901C7E-AEE3-D8EB-634F-173119C4BB24}"/>
              </a:ext>
            </a:extLst>
          </p:cNvPr>
          <p:cNvSpPr/>
          <p:nvPr userDrawn="1"/>
        </p:nvSpPr>
        <p:spPr>
          <a:xfrm>
            <a:off x="-1039881" y="-861625"/>
            <a:ext cx="4360985" cy="4360985"/>
          </a:xfrm>
          <a:prstGeom prst="ellipse">
            <a:avLst/>
          </a:prstGeom>
          <a:noFill/>
          <a:ln w="28575">
            <a:solidFill>
              <a:schemeClr val="bg2">
                <a:alpha val="2913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51AF48-07CE-35BF-7159-C05D59ABA142}"/>
              </a:ext>
            </a:extLst>
          </p:cNvPr>
          <p:cNvPicPr>
            <a:picLocks noChangeAspect="1"/>
          </p:cNvPicPr>
          <p:nvPr userDrawn="1"/>
        </p:nvPicPr>
        <p:blipFill>
          <a:blip r:embed="rId4"/>
          <a:srcRect/>
          <a:stretch/>
        </p:blipFill>
        <p:spPr>
          <a:xfrm>
            <a:off x="1009651" y="5214729"/>
            <a:ext cx="2452005" cy="668729"/>
          </a:xfrm>
          <a:prstGeom prst="rect">
            <a:avLst/>
          </a:prstGeom>
        </p:spPr>
      </p:pic>
      <p:sp>
        <p:nvSpPr>
          <p:cNvPr id="6" name="Text Placeholder 2">
            <a:extLst>
              <a:ext uri="{FF2B5EF4-FFF2-40B4-BE49-F238E27FC236}">
                <a16:creationId xmlns:a16="http://schemas.microsoft.com/office/drawing/2014/main" id="{63DEF93D-E6A2-2341-1AB9-643351283718}"/>
              </a:ext>
            </a:extLst>
          </p:cNvPr>
          <p:cNvSpPr>
            <a:spLocks noGrp="1"/>
          </p:cNvSpPr>
          <p:nvPr>
            <p:ph idx="1" hasCustomPrompt="1"/>
          </p:nvPr>
        </p:nvSpPr>
        <p:spPr>
          <a:xfrm>
            <a:off x="933285" y="2763735"/>
            <a:ext cx="8775980" cy="2133732"/>
          </a:xfrm>
          <a:prstGeom prst="rect">
            <a:avLst/>
          </a:prstGeom>
        </p:spPr>
        <p:txBody>
          <a:bodyPr vert="horz" lIns="91440" tIns="45720" rIns="91440" bIns="45720" rtlCol="0" anchor="t">
            <a:noAutofit/>
          </a:bodyPr>
          <a:lstStyle>
            <a:lvl1pPr marL="0" indent="0">
              <a:buNone/>
              <a:defRPr b="0">
                <a:solidFill>
                  <a:schemeClr val="bg1"/>
                </a:solidFill>
                <a:latin typeface="+mn-lt"/>
              </a:defRPr>
            </a:lvl1pPr>
          </a:lstStyle>
          <a:p>
            <a:pPr lvl="0"/>
            <a:r>
              <a:rPr lang="en-US" dirty="0"/>
              <a:t>Click To Edit Title Case Subtitle</a:t>
            </a:r>
          </a:p>
        </p:txBody>
      </p:sp>
      <p:sp>
        <p:nvSpPr>
          <p:cNvPr id="7" name="Title Placeholder 27">
            <a:extLst>
              <a:ext uri="{FF2B5EF4-FFF2-40B4-BE49-F238E27FC236}">
                <a16:creationId xmlns:a16="http://schemas.microsoft.com/office/drawing/2014/main" id="{F9517E66-60CA-EB15-8427-143298779D6F}"/>
              </a:ext>
            </a:extLst>
          </p:cNvPr>
          <p:cNvSpPr>
            <a:spLocks noGrp="1"/>
          </p:cNvSpPr>
          <p:nvPr>
            <p:ph type="title" hasCustomPrompt="1"/>
          </p:nvPr>
        </p:nvSpPr>
        <p:spPr>
          <a:xfrm>
            <a:off x="923529" y="2142242"/>
            <a:ext cx="8785736" cy="648533"/>
          </a:xfrm>
          <a:prstGeom prst="rect">
            <a:avLst/>
          </a:prstGeom>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spTree>
    <p:extLst>
      <p:ext uri="{BB962C8B-B14F-4D97-AF65-F5344CB8AC3E}">
        <p14:creationId xmlns:p14="http://schemas.microsoft.com/office/powerpoint/2010/main" val="164142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Custom Layout">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C0AAEC-A533-1FC7-E92D-4CF422E7CBA9}"/>
              </a:ext>
            </a:extLst>
          </p:cNvPr>
          <p:cNvPicPr>
            <a:picLocks noChangeAspect="1"/>
          </p:cNvPicPr>
          <p:nvPr userDrawn="1"/>
        </p:nvPicPr>
        <p:blipFill>
          <a:blip r:embed="rId2"/>
          <a:stretch>
            <a:fillRect/>
          </a:stretch>
        </p:blipFill>
        <p:spPr>
          <a:xfrm>
            <a:off x="10666380" y="244696"/>
            <a:ext cx="1299678" cy="331932"/>
          </a:xfrm>
          <a:prstGeom prst="rect">
            <a:avLst/>
          </a:prstGeom>
        </p:spPr>
      </p:pic>
      <p:cxnSp>
        <p:nvCxnSpPr>
          <p:cNvPr id="3" name="Straight Connector 2">
            <a:extLst>
              <a:ext uri="{FF2B5EF4-FFF2-40B4-BE49-F238E27FC236}">
                <a16:creationId xmlns:a16="http://schemas.microsoft.com/office/drawing/2014/main" id="{754F9601-2AAC-B23F-83FD-B9BAB368FEC6}"/>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97235CB-4503-355B-10EA-225F8A136F03}"/>
              </a:ext>
            </a:extLst>
          </p:cNvPr>
          <p:cNvSpPr/>
          <p:nvPr userDrawn="1"/>
        </p:nvSpPr>
        <p:spPr>
          <a:xfrm>
            <a:off x="-561142" y="-699359"/>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606887-8FD6-40B6-B9B0-3C7ADAB66E4A}"/>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267578-6181-4152-062B-F05F0F1EAB0B}"/>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27">
            <a:extLst>
              <a:ext uri="{FF2B5EF4-FFF2-40B4-BE49-F238E27FC236}">
                <a16:creationId xmlns:a16="http://schemas.microsoft.com/office/drawing/2014/main" id="{7073A429-0A27-55E9-A9C9-93EAEC847A09}"/>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sp>
        <p:nvSpPr>
          <p:cNvPr id="4" name="Text Placeholder 2">
            <a:extLst>
              <a:ext uri="{FF2B5EF4-FFF2-40B4-BE49-F238E27FC236}">
                <a16:creationId xmlns:a16="http://schemas.microsoft.com/office/drawing/2014/main" id="{2925D3FC-5D80-EAE9-3B64-0F40063D3FD1}"/>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tx1"/>
                </a:solidFill>
                <a:latin typeface="+mn-lt"/>
              </a:defRPr>
            </a:lvl1pPr>
          </a:lstStyle>
          <a:p>
            <a:pPr lvl="0"/>
            <a:r>
              <a:rPr lang="en-US" dirty="0"/>
              <a:t>Click to add text</a:t>
            </a:r>
          </a:p>
        </p:txBody>
      </p:sp>
    </p:spTree>
    <p:extLst>
      <p:ext uri="{BB962C8B-B14F-4D97-AF65-F5344CB8AC3E}">
        <p14:creationId xmlns:p14="http://schemas.microsoft.com/office/powerpoint/2010/main" val="47432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C0AAEC-A533-1FC7-E92D-4CF422E7CBA9}"/>
              </a:ext>
            </a:extLst>
          </p:cNvPr>
          <p:cNvPicPr>
            <a:picLocks noChangeAspect="1"/>
          </p:cNvPicPr>
          <p:nvPr userDrawn="1"/>
        </p:nvPicPr>
        <p:blipFill>
          <a:blip r:embed="rId2"/>
          <a:stretch>
            <a:fillRect/>
          </a:stretch>
        </p:blipFill>
        <p:spPr>
          <a:xfrm>
            <a:off x="10666380" y="244696"/>
            <a:ext cx="1299678" cy="331932"/>
          </a:xfrm>
          <a:prstGeom prst="rect">
            <a:avLst/>
          </a:prstGeom>
        </p:spPr>
      </p:pic>
      <p:cxnSp>
        <p:nvCxnSpPr>
          <p:cNvPr id="3" name="Straight Connector 2">
            <a:extLst>
              <a:ext uri="{FF2B5EF4-FFF2-40B4-BE49-F238E27FC236}">
                <a16:creationId xmlns:a16="http://schemas.microsoft.com/office/drawing/2014/main" id="{754F9601-2AAC-B23F-83FD-B9BAB368FEC6}"/>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97235CB-4503-355B-10EA-225F8A136F03}"/>
              </a:ext>
            </a:extLst>
          </p:cNvPr>
          <p:cNvSpPr/>
          <p:nvPr userDrawn="1"/>
        </p:nvSpPr>
        <p:spPr>
          <a:xfrm>
            <a:off x="-561142" y="-699359"/>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606887-8FD6-40B6-B9B0-3C7ADAB66E4A}"/>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267578-6181-4152-062B-F05F0F1EAB0B}"/>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27">
            <a:extLst>
              <a:ext uri="{FF2B5EF4-FFF2-40B4-BE49-F238E27FC236}">
                <a16:creationId xmlns:a16="http://schemas.microsoft.com/office/drawing/2014/main" id="{7073A429-0A27-55E9-A9C9-93EAEC847A09}"/>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sp>
        <p:nvSpPr>
          <p:cNvPr id="4" name="Text Placeholder 2">
            <a:extLst>
              <a:ext uri="{FF2B5EF4-FFF2-40B4-BE49-F238E27FC236}">
                <a16:creationId xmlns:a16="http://schemas.microsoft.com/office/drawing/2014/main" id="{2925D3FC-5D80-EAE9-3B64-0F40063D3FD1}"/>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tx1"/>
                </a:solidFill>
                <a:latin typeface="+mn-lt"/>
              </a:defRPr>
            </a:lvl1pPr>
          </a:lstStyle>
          <a:p>
            <a:pPr lvl="0"/>
            <a:r>
              <a:rPr lang="en-US" dirty="0"/>
              <a:t>Click to add text</a:t>
            </a:r>
          </a:p>
        </p:txBody>
      </p:sp>
    </p:spTree>
    <p:extLst>
      <p:ext uri="{BB962C8B-B14F-4D97-AF65-F5344CB8AC3E}">
        <p14:creationId xmlns:p14="http://schemas.microsoft.com/office/powerpoint/2010/main" val="318786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80C43898-C969-76B7-130F-A5BEEF3B5C01}"/>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3" name="Picture 2">
            <a:extLst>
              <a:ext uri="{FF2B5EF4-FFF2-40B4-BE49-F238E27FC236}">
                <a16:creationId xmlns:a16="http://schemas.microsoft.com/office/drawing/2014/main" id="{2ADF3E71-D098-7764-80D9-877C5B63DAB3}"/>
              </a:ext>
            </a:extLst>
          </p:cNvPr>
          <p:cNvPicPr>
            <a:picLocks noChangeAspect="1"/>
          </p:cNvPicPr>
          <p:nvPr userDrawn="1"/>
        </p:nvPicPr>
        <p:blipFill rotWithShape="1">
          <a:blip r:embed="rId2">
            <a:alphaModFix amt="76000"/>
            <a:extLst>
              <a:ext uri="{28A0092B-C50C-407E-A947-70E740481C1C}">
                <a14:useLocalDpi xmlns:a14="http://schemas.microsoft.com/office/drawing/2010/main"/>
              </a:ext>
            </a:extLst>
          </a:blip>
          <a:srcRect/>
          <a:stretch/>
        </p:blipFill>
        <p:spPr>
          <a:xfrm>
            <a:off x="-1" y="4354047"/>
            <a:ext cx="12192001" cy="2503953"/>
          </a:xfrm>
          <a:prstGeom prst="rect">
            <a:avLst/>
          </a:prstGeom>
        </p:spPr>
      </p:pic>
      <p:pic>
        <p:nvPicPr>
          <p:cNvPr id="2" name="Picture 1" descr="Logo&#10;&#10;Description automatically generated">
            <a:extLst>
              <a:ext uri="{FF2B5EF4-FFF2-40B4-BE49-F238E27FC236}">
                <a16:creationId xmlns:a16="http://schemas.microsoft.com/office/drawing/2014/main" id="{44DB2E1A-81FC-4DEF-9F37-232148B8A530}"/>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6" name="Text Placeholder 2">
            <a:extLst>
              <a:ext uri="{FF2B5EF4-FFF2-40B4-BE49-F238E27FC236}">
                <a16:creationId xmlns:a16="http://schemas.microsoft.com/office/drawing/2014/main" id="{671E1AC5-C6BF-F229-E76B-DBB7B6353F7C}"/>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tx1"/>
                </a:solidFill>
                <a:latin typeface="+mn-lt"/>
              </a:defRPr>
            </a:lvl1pPr>
          </a:lstStyle>
          <a:p>
            <a:pPr lvl="0"/>
            <a:r>
              <a:rPr lang="en-US" dirty="0"/>
              <a:t>Click to add text</a:t>
            </a:r>
          </a:p>
        </p:txBody>
      </p:sp>
    </p:spTree>
    <p:extLst>
      <p:ext uri="{BB962C8B-B14F-4D97-AF65-F5344CB8AC3E}">
        <p14:creationId xmlns:p14="http://schemas.microsoft.com/office/powerpoint/2010/main" val="1714351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2CF0E0A6-EE18-A49E-E92C-CF6CB5DFBADF}"/>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7" name="Picture 6" descr="Logo&#10;&#10;Description automatically generated">
            <a:extLst>
              <a:ext uri="{FF2B5EF4-FFF2-40B4-BE49-F238E27FC236}">
                <a16:creationId xmlns:a16="http://schemas.microsoft.com/office/drawing/2014/main" id="{F2886AF4-8EBE-BDFF-2B5E-F9B368A991D1}"/>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3" name="Text Placeholder 2">
            <a:extLst>
              <a:ext uri="{FF2B5EF4-FFF2-40B4-BE49-F238E27FC236}">
                <a16:creationId xmlns:a16="http://schemas.microsoft.com/office/drawing/2014/main" id="{675A1D6B-1D6D-B4C8-FFC2-5B7E081F9B6C}"/>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tx1"/>
                </a:solidFill>
                <a:latin typeface="+mn-lt"/>
              </a:defRPr>
            </a:lvl1pPr>
          </a:lstStyle>
          <a:p>
            <a:pPr lvl="0"/>
            <a:r>
              <a:rPr lang="en-US" dirty="0"/>
              <a:t>Click to add text</a:t>
            </a:r>
          </a:p>
        </p:txBody>
      </p:sp>
    </p:spTree>
    <p:extLst>
      <p:ext uri="{BB962C8B-B14F-4D97-AF65-F5344CB8AC3E}">
        <p14:creationId xmlns:p14="http://schemas.microsoft.com/office/powerpoint/2010/main" val="994595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80C43898-C969-76B7-130F-A5BEEF3B5C01}"/>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2" name="Picture 1" descr="Logo&#10;&#10;Description automatically generated">
            <a:extLst>
              <a:ext uri="{FF2B5EF4-FFF2-40B4-BE49-F238E27FC236}">
                <a16:creationId xmlns:a16="http://schemas.microsoft.com/office/drawing/2014/main" id="{6170F822-97A7-F6E3-2420-001F9A06E845}"/>
              </a:ext>
            </a:extLst>
          </p:cNvPr>
          <p:cNvPicPr>
            <a:picLocks noChangeAspect="1"/>
          </p:cNvPicPr>
          <p:nvPr userDrawn="1"/>
        </p:nvPicPr>
        <p:blipFill>
          <a:blip r:embed="rId2"/>
          <a:stretch>
            <a:fillRect/>
          </a:stretch>
        </p:blipFill>
        <p:spPr>
          <a:xfrm>
            <a:off x="10666380" y="244696"/>
            <a:ext cx="1299678" cy="331932"/>
          </a:xfrm>
          <a:prstGeom prst="rect">
            <a:avLst/>
          </a:prstGeom>
        </p:spPr>
      </p:pic>
      <p:sp>
        <p:nvSpPr>
          <p:cNvPr id="5" name="Text Placeholder 2">
            <a:extLst>
              <a:ext uri="{FF2B5EF4-FFF2-40B4-BE49-F238E27FC236}">
                <a16:creationId xmlns:a16="http://schemas.microsoft.com/office/drawing/2014/main" id="{6C7CE96D-4B5C-41A4-1250-621A149E7413}"/>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tx1"/>
                </a:solidFill>
                <a:latin typeface="+mn-lt"/>
              </a:defRPr>
            </a:lvl1pPr>
          </a:lstStyle>
          <a:p>
            <a:pPr lvl="0"/>
            <a:r>
              <a:rPr lang="en-US" dirty="0"/>
              <a:t>Click to add text</a:t>
            </a:r>
          </a:p>
        </p:txBody>
      </p:sp>
    </p:spTree>
    <p:extLst>
      <p:ext uri="{BB962C8B-B14F-4D97-AF65-F5344CB8AC3E}">
        <p14:creationId xmlns:p14="http://schemas.microsoft.com/office/powerpoint/2010/main" val="1767988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80C43898-C969-76B7-130F-A5BEEF3B5C01}"/>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18" name="Picture 17">
            <a:extLst>
              <a:ext uri="{FF2B5EF4-FFF2-40B4-BE49-F238E27FC236}">
                <a16:creationId xmlns:a16="http://schemas.microsoft.com/office/drawing/2014/main" id="{45D0D13B-FE55-C756-218C-59AF97D947BF}"/>
              </a:ext>
            </a:extLst>
          </p:cNvPr>
          <p:cNvPicPr>
            <a:picLocks noChangeAspect="1"/>
          </p:cNvPicPr>
          <p:nvPr userDrawn="1"/>
        </p:nvPicPr>
        <p:blipFill>
          <a:blip r:embed="rId2">
            <a:alphaModFix amt="65000"/>
          </a:blip>
          <a:stretch>
            <a:fillRect/>
          </a:stretch>
        </p:blipFill>
        <p:spPr>
          <a:xfrm>
            <a:off x="6312623" y="3585906"/>
            <a:ext cx="6097465" cy="3840752"/>
          </a:xfrm>
          <a:prstGeom prst="rect">
            <a:avLst/>
          </a:prstGeom>
        </p:spPr>
      </p:pic>
      <p:pic>
        <p:nvPicPr>
          <p:cNvPr id="2" name="Picture 1" descr="Logo&#10;&#10;Description automatically generated">
            <a:extLst>
              <a:ext uri="{FF2B5EF4-FFF2-40B4-BE49-F238E27FC236}">
                <a16:creationId xmlns:a16="http://schemas.microsoft.com/office/drawing/2014/main" id="{00DFA9C9-4762-67A2-DAB5-D6E9478F5173}"/>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3" name="Text Placeholder 2">
            <a:extLst>
              <a:ext uri="{FF2B5EF4-FFF2-40B4-BE49-F238E27FC236}">
                <a16:creationId xmlns:a16="http://schemas.microsoft.com/office/drawing/2014/main" id="{12DB093E-1AD8-462D-5D97-97FE8AC5BA5F}"/>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tx1"/>
                </a:solidFill>
                <a:latin typeface="+mn-lt"/>
              </a:defRPr>
            </a:lvl1pPr>
          </a:lstStyle>
          <a:p>
            <a:pPr lvl="0"/>
            <a:r>
              <a:rPr lang="en-US" dirty="0"/>
              <a:t>Click to add text</a:t>
            </a:r>
          </a:p>
        </p:txBody>
      </p:sp>
    </p:spTree>
    <p:extLst>
      <p:ext uri="{BB962C8B-B14F-4D97-AF65-F5344CB8AC3E}">
        <p14:creationId xmlns:p14="http://schemas.microsoft.com/office/powerpoint/2010/main" val="1682512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ECEF402F-BA29-7362-17A6-2B3D94660A6A}"/>
              </a:ext>
            </a:extLst>
          </p:cNvPr>
          <p:cNvSpPr>
            <a:spLocks noGrp="1"/>
          </p:cNvSpPr>
          <p:nvPr>
            <p:ph type="title" hasCustomPrompt="1"/>
          </p:nvPr>
        </p:nvSpPr>
        <p:spPr>
          <a:xfrm>
            <a:off x="509451" y="728898"/>
            <a:ext cx="11097490"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pic>
        <p:nvPicPr>
          <p:cNvPr id="2" name="Picture 1">
            <a:extLst>
              <a:ext uri="{FF2B5EF4-FFF2-40B4-BE49-F238E27FC236}">
                <a16:creationId xmlns:a16="http://schemas.microsoft.com/office/drawing/2014/main" id="{D383A2B0-7399-5971-A309-7F9EED438B60}"/>
              </a:ext>
            </a:extLst>
          </p:cNvPr>
          <p:cNvPicPr>
            <a:picLocks noChangeAspect="1"/>
          </p:cNvPicPr>
          <p:nvPr userDrawn="1"/>
        </p:nvPicPr>
        <p:blipFill>
          <a:blip r:embed="rId2"/>
          <a:srcRect/>
          <a:stretch/>
        </p:blipFill>
        <p:spPr>
          <a:xfrm>
            <a:off x="10662190" y="231163"/>
            <a:ext cx="1299678" cy="354458"/>
          </a:xfrm>
          <a:prstGeom prst="rect">
            <a:avLst/>
          </a:prstGeom>
        </p:spPr>
      </p:pic>
      <p:sp>
        <p:nvSpPr>
          <p:cNvPr id="4" name="Text Placeholder 2">
            <a:extLst>
              <a:ext uri="{FF2B5EF4-FFF2-40B4-BE49-F238E27FC236}">
                <a16:creationId xmlns:a16="http://schemas.microsoft.com/office/drawing/2014/main" id="{8435ABF0-2462-A5E9-FC68-4BD89634DFC6}"/>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4212563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ECEF402F-BA29-7362-17A6-2B3D94660A6A}"/>
              </a:ext>
            </a:extLst>
          </p:cNvPr>
          <p:cNvSpPr>
            <a:spLocks noGrp="1"/>
          </p:cNvSpPr>
          <p:nvPr>
            <p:ph type="title" hasCustomPrompt="1"/>
          </p:nvPr>
        </p:nvSpPr>
        <p:spPr>
          <a:xfrm>
            <a:off x="509451" y="728898"/>
            <a:ext cx="11097490"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pic>
        <p:nvPicPr>
          <p:cNvPr id="6" name="Picture 5">
            <a:extLst>
              <a:ext uri="{FF2B5EF4-FFF2-40B4-BE49-F238E27FC236}">
                <a16:creationId xmlns:a16="http://schemas.microsoft.com/office/drawing/2014/main" id="{69D53D6E-0A9A-1E18-1531-9A78570BAA2B}"/>
              </a:ext>
            </a:extLst>
          </p:cNvPr>
          <p:cNvPicPr>
            <a:picLocks noChangeAspect="1"/>
          </p:cNvPicPr>
          <p:nvPr userDrawn="1"/>
        </p:nvPicPr>
        <p:blipFill>
          <a:blip r:embed="rId2">
            <a:alphaModFix amt="25000"/>
          </a:blip>
          <a:stretch>
            <a:fillRect/>
          </a:stretch>
        </p:blipFill>
        <p:spPr>
          <a:xfrm>
            <a:off x="6312623" y="3585906"/>
            <a:ext cx="6097465" cy="3840752"/>
          </a:xfrm>
          <a:prstGeom prst="rect">
            <a:avLst/>
          </a:prstGeom>
        </p:spPr>
      </p:pic>
      <p:pic>
        <p:nvPicPr>
          <p:cNvPr id="2" name="Picture 1">
            <a:extLst>
              <a:ext uri="{FF2B5EF4-FFF2-40B4-BE49-F238E27FC236}">
                <a16:creationId xmlns:a16="http://schemas.microsoft.com/office/drawing/2014/main" id="{D383A2B0-7399-5971-A309-7F9EED438B60}"/>
              </a:ext>
            </a:extLst>
          </p:cNvPr>
          <p:cNvPicPr>
            <a:picLocks noChangeAspect="1"/>
          </p:cNvPicPr>
          <p:nvPr userDrawn="1"/>
        </p:nvPicPr>
        <p:blipFill>
          <a:blip r:embed="rId3"/>
          <a:srcRect/>
          <a:stretch/>
        </p:blipFill>
        <p:spPr>
          <a:xfrm>
            <a:off x="10662190" y="231163"/>
            <a:ext cx="1299678" cy="354458"/>
          </a:xfrm>
          <a:prstGeom prst="rect">
            <a:avLst/>
          </a:prstGeom>
        </p:spPr>
      </p:pic>
      <p:sp>
        <p:nvSpPr>
          <p:cNvPr id="4" name="Text Placeholder 2">
            <a:extLst>
              <a:ext uri="{FF2B5EF4-FFF2-40B4-BE49-F238E27FC236}">
                <a16:creationId xmlns:a16="http://schemas.microsoft.com/office/drawing/2014/main" id="{C9ACE2BE-EBC5-8498-9FC1-E1BCD3BC8FA0}"/>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140520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BD83F-28F0-253E-D893-68EFEB5FA1D9}"/>
              </a:ext>
            </a:extLst>
          </p:cNvPr>
          <p:cNvSpPr>
            <a:spLocks noGrp="1"/>
          </p:cNvSpPr>
          <p:nvPr>
            <p:ph idx="1" hasCustomPrompt="1"/>
          </p:nvPr>
        </p:nvSpPr>
        <p:spPr>
          <a:xfrm>
            <a:off x="790546" y="5980933"/>
            <a:ext cx="10715653" cy="979482"/>
          </a:xfrm>
          <a:prstGeom prst="rect">
            <a:avLst/>
          </a:prstGeom>
        </p:spPr>
        <p:txBody>
          <a:bodyPr vert="horz" lIns="91440" tIns="45720" rIns="91440" bIns="45720" rtlCol="0" anchor="t">
            <a:noAutofit/>
          </a:bodyPr>
          <a:lstStyle>
            <a:lvl1pPr marL="0" indent="0">
              <a:buNone/>
              <a:defRPr b="0">
                <a:latin typeface="+mn-lt"/>
              </a:defRPr>
            </a:lvl1pPr>
          </a:lstStyle>
          <a:p>
            <a:pPr lvl="0"/>
            <a:r>
              <a:rPr lang="en-US" dirty="0"/>
              <a:t>Click To Edit Title Case Subtitle</a:t>
            </a:r>
          </a:p>
        </p:txBody>
      </p:sp>
      <p:sp>
        <p:nvSpPr>
          <p:cNvPr id="4" name="Title Placeholder 27">
            <a:extLst>
              <a:ext uri="{FF2B5EF4-FFF2-40B4-BE49-F238E27FC236}">
                <a16:creationId xmlns:a16="http://schemas.microsoft.com/office/drawing/2014/main" id="{718D6B79-BEF3-5DC9-39EF-C7BEF3041A0D}"/>
              </a:ext>
            </a:extLst>
          </p:cNvPr>
          <p:cNvSpPr>
            <a:spLocks noGrp="1" noChangeAspect="1"/>
          </p:cNvSpPr>
          <p:nvPr>
            <p:ph type="title" hasCustomPrompt="1"/>
          </p:nvPr>
        </p:nvSpPr>
        <p:spPr>
          <a:xfrm>
            <a:off x="790544" y="5373000"/>
            <a:ext cx="10263610" cy="696505"/>
          </a:xfrm>
          <a:prstGeom prst="rect">
            <a:avLst/>
          </a:prstGeom>
          <a:ln>
            <a:noFill/>
          </a:ln>
        </p:spPr>
        <p:txBody>
          <a:bodyPr vert="horz" lIns="91440" tIns="45720" rIns="91440" bIns="45720" rtlCol="0" anchor="t">
            <a:noAutofit/>
          </a:bodyPr>
          <a:lstStyle>
            <a:lvl1pPr>
              <a:defRPr sz="4000" b="0" i="0">
                <a:ln>
                  <a:noFill/>
                </a:ln>
                <a:latin typeface="+mj-lt"/>
              </a:defRPr>
            </a:lvl1pPr>
          </a:lstStyle>
          <a:p>
            <a:r>
              <a:rPr lang="en-US" dirty="0"/>
              <a:t>Click To Edit Title Case Title</a:t>
            </a:r>
          </a:p>
        </p:txBody>
      </p:sp>
      <p:pic>
        <p:nvPicPr>
          <p:cNvPr id="7" name="Picture 6">
            <a:extLst>
              <a:ext uri="{FF2B5EF4-FFF2-40B4-BE49-F238E27FC236}">
                <a16:creationId xmlns:a16="http://schemas.microsoft.com/office/drawing/2014/main" id="{B78FC691-9815-C5AC-EB51-B76B8E7C1B02}"/>
              </a:ext>
            </a:extLst>
          </p:cNvPr>
          <p:cNvPicPr>
            <a:picLocks noChangeAspect="1"/>
          </p:cNvPicPr>
          <p:nvPr userDrawn="1"/>
        </p:nvPicPr>
        <p:blipFill>
          <a:blip r:embed="rId2"/>
          <a:stretch>
            <a:fillRect/>
          </a:stretch>
        </p:blipFill>
        <p:spPr>
          <a:xfrm>
            <a:off x="913312" y="4394623"/>
            <a:ext cx="2539326" cy="648533"/>
          </a:xfrm>
          <a:prstGeom prst="rect">
            <a:avLst/>
          </a:prstGeom>
        </p:spPr>
      </p:pic>
      <p:pic>
        <p:nvPicPr>
          <p:cNvPr id="2" name="Picture 1">
            <a:extLst>
              <a:ext uri="{FF2B5EF4-FFF2-40B4-BE49-F238E27FC236}">
                <a16:creationId xmlns:a16="http://schemas.microsoft.com/office/drawing/2014/main" id="{5FE5BFD5-C16B-FE20-FE0E-53FF3B39E28C}"/>
              </a:ext>
            </a:extLst>
          </p:cNvPr>
          <p:cNvPicPr>
            <a:picLocks noChangeAspect="1"/>
          </p:cNvPicPr>
          <p:nvPr userDrawn="1"/>
        </p:nvPicPr>
        <p:blipFill>
          <a:blip r:embed="rId3"/>
          <a:srcRect/>
          <a:stretch/>
        </p:blipFill>
        <p:spPr>
          <a:xfrm>
            <a:off x="6308" y="747833"/>
            <a:ext cx="12179383" cy="3298583"/>
          </a:xfrm>
          <a:prstGeom prst="rect">
            <a:avLst/>
          </a:prstGeom>
        </p:spPr>
      </p:pic>
      <p:sp>
        <p:nvSpPr>
          <p:cNvPr id="19" name="Picture Placeholder 18">
            <a:extLst>
              <a:ext uri="{FF2B5EF4-FFF2-40B4-BE49-F238E27FC236}">
                <a16:creationId xmlns:a16="http://schemas.microsoft.com/office/drawing/2014/main" id="{886B9691-5A7D-A09C-B407-8436D32D0EB9}"/>
              </a:ext>
            </a:extLst>
          </p:cNvPr>
          <p:cNvSpPr>
            <a:spLocks noGrp="1"/>
          </p:cNvSpPr>
          <p:nvPr>
            <p:ph type="pic" sz="quarter" idx="10" hasCustomPrompt="1"/>
          </p:nvPr>
        </p:nvSpPr>
        <p:spPr>
          <a:xfrm>
            <a:off x="-9503" y="0"/>
            <a:ext cx="12209488" cy="3936183"/>
          </a:xfrm>
          <a:custGeom>
            <a:avLst/>
            <a:gdLst>
              <a:gd name="connsiteX0" fmla="*/ 13 w 12192000"/>
              <a:gd name="connsiteY0" fmla="*/ 1309758 h 3429000"/>
              <a:gd name="connsiteX1" fmla="*/ 6096000 w 12192000"/>
              <a:gd name="connsiteY1" fmla="*/ 0 h 3429000"/>
              <a:gd name="connsiteX2" fmla="*/ 12191987 w 12192000"/>
              <a:gd name="connsiteY2" fmla="*/ 1309758 h 3429000"/>
              <a:gd name="connsiteX3" fmla="*/ 9863527 w 12192000"/>
              <a:gd name="connsiteY3" fmla="*/ 3428991 h 3429000"/>
              <a:gd name="connsiteX4" fmla="*/ 2328473 w 12192000"/>
              <a:gd name="connsiteY4" fmla="*/ 3428991 h 3429000"/>
              <a:gd name="connsiteX5" fmla="*/ 13 w 12192000"/>
              <a:gd name="connsiteY5" fmla="*/ 1309758 h 3429000"/>
              <a:gd name="connsiteX0" fmla="*/ 0 w 12191974"/>
              <a:gd name="connsiteY0" fmla="*/ 0 h 2119233"/>
              <a:gd name="connsiteX1" fmla="*/ 6164567 w 12191974"/>
              <a:gd name="connsiteY1" fmla="*/ 610482 h 2119233"/>
              <a:gd name="connsiteX2" fmla="*/ 12191974 w 12191974"/>
              <a:gd name="connsiteY2" fmla="*/ 0 h 2119233"/>
              <a:gd name="connsiteX3" fmla="*/ 9863514 w 12191974"/>
              <a:gd name="connsiteY3" fmla="*/ 2119233 h 2119233"/>
              <a:gd name="connsiteX4" fmla="*/ 2328460 w 12191974"/>
              <a:gd name="connsiteY4" fmla="*/ 2119233 h 2119233"/>
              <a:gd name="connsiteX5" fmla="*/ 0 w 12191974"/>
              <a:gd name="connsiteY5" fmla="*/ 0 h 2119233"/>
              <a:gd name="connsiteX0" fmla="*/ 0 w 12191974"/>
              <a:gd name="connsiteY0" fmla="*/ 1344057 h 3463290"/>
              <a:gd name="connsiteX1" fmla="*/ 6164567 w 12191974"/>
              <a:gd name="connsiteY1" fmla="*/ 1954539 h 3463290"/>
              <a:gd name="connsiteX2" fmla="*/ 12191974 w 12191974"/>
              <a:gd name="connsiteY2" fmla="*/ 1344057 h 3463290"/>
              <a:gd name="connsiteX3" fmla="*/ 9863514 w 12191974"/>
              <a:gd name="connsiteY3" fmla="*/ 3463290 h 3463290"/>
              <a:gd name="connsiteX4" fmla="*/ 19600 w 12191974"/>
              <a:gd name="connsiteY4" fmla="*/ 0 h 3463290"/>
              <a:gd name="connsiteX5" fmla="*/ 0 w 12191974"/>
              <a:gd name="connsiteY5" fmla="*/ 1344057 h 3463290"/>
              <a:gd name="connsiteX0" fmla="*/ 0 w 12191974"/>
              <a:gd name="connsiteY0" fmla="*/ 1344057 h 1954539"/>
              <a:gd name="connsiteX1" fmla="*/ 6164567 w 12191974"/>
              <a:gd name="connsiteY1" fmla="*/ 1954539 h 1954539"/>
              <a:gd name="connsiteX2" fmla="*/ 12191974 w 12191974"/>
              <a:gd name="connsiteY2" fmla="*/ 1344057 h 1954539"/>
              <a:gd name="connsiteX3" fmla="*/ 12160944 w 12191974"/>
              <a:gd name="connsiteY3" fmla="*/ 45720 h 1954539"/>
              <a:gd name="connsiteX4" fmla="*/ 19600 w 12191974"/>
              <a:gd name="connsiteY4" fmla="*/ 0 h 1954539"/>
              <a:gd name="connsiteX5" fmla="*/ 0 w 12191974"/>
              <a:gd name="connsiteY5" fmla="*/ 1344057 h 1954539"/>
              <a:gd name="connsiteX0" fmla="*/ 0 w 12191974"/>
              <a:gd name="connsiteY0" fmla="*/ 1344057 h 3943359"/>
              <a:gd name="connsiteX1" fmla="*/ 6107417 w 12191974"/>
              <a:gd name="connsiteY1" fmla="*/ 3943359 h 3943359"/>
              <a:gd name="connsiteX2" fmla="*/ 12191974 w 12191974"/>
              <a:gd name="connsiteY2" fmla="*/ 1344057 h 3943359"/>
              <a:gd name="connsiteX3" fmla="*/ 12160944 w 12191974"/>
              <a:gd name="connsiteY3" fmla="*/ 45720 h 3943359"/>
              <a:gd name="connsiteX4" fmla="*/ 19600 w 12191974"/>
              <a:gd name="connsiteY4" fmla="*/ 0 h 3943359"/>
              <a:gd name="connsiteX5" fmla="*/ 0 w 12191974"/>
              <a:gd name="connsiteY5" fmla="*/ 1344057 h 3943359"/>
              <a:gd name="connsiteX0" fmla="*/ 0 w 12191974"/>
              <a:gd name="connsiteY0" fmla="*/ 1344057 h 3963166"/>
              <a:gd name="connsiteX1" fmla="*/ 6127223 w 12191974"/>
              <a:gd name="connsiteY1" fmla="*/ 3963166 h 3963166"/>
              <a:gd name="connsiteX2" fmla="*/ 12191974 w 12191974"/>
              <a:gd name="connsiteY2" fmla="*/ 1344057 h 3963166"/>
              <a:gd name="connsiteX3" fmla="*/ 12160944 w 12191974"/>
              <a:gd name="connsiteY3" fmla="*/ 45720 h 3963166"/>
              <a:gd name="connsiteX4" fmla="*/ 19600 w 12191974"/>
              <a:gd name="connsiteY4" fmla="*/ 0 h 3963166"/>
              <a:gd name="connsiteX5" fmla="*/ 0 w 12191974"/>
              <a:gd name="connsiteY5" fmla="*/ 1344057 h 3963166"/>
              <a:gd name="connsiteX0" fmla="*/ 0 w 12160944"/>
              <a:gd name="connsiteY0" fmla="*/ 1344057 h 3963166"/>
              <a:gd name="connsiteX1" fmla="*/ 6127223 w 12160944"/>
              <a:gd name="connsiteY1" fmla="*/ 3963166 h 3963166"/>
              <a:gd name="connsiteX2" fmla="*/ 12056802 w 12160944"/>
              <a:gd name="connsiteY2" fmla="*/ 2807097 h 3963166"/>
              <a:gd name="connsiteX3" fmla="*/ 12160944 w 12160944"/>
              <a:gd name="connsiteY3" fmla="*/ 45720 h 3963166"/>
              <a:gd name="connsiteX4" fmla="*/ 19600 w 12160944"/>
              <a:gd name="connsiteY4" fmla="*/ 0 h 3963166"/>
              <a:gd name="connsiteX5" fmla="*/ 0 w 12160944"/>
              <a:gd name="connsiteY5" fmla="*/ 1344057 h 3963166"/>
              <a:gd name="connsiteX0" fmla="*/ 0 w 12227132"/>
              <a:gd name="connsiteY0" fmla="*/ 1344057 h 3963166"/>
              <a:gd name="connsiteX1" fmla="*/ 6127223 w 12227132"/>
              <a:gd name="connsiteY1" fmla="*/ 3963166 h 3963166"/>
              <a:gd name="connsiteX2" fmla="*/ 12227132 w 12227132"/>
              <a:gd name="connsiteY2" fmla="*/ 3600474 h 3963166"/>
              <a:gd name="connsiteX3" fmla="*/ 12160944 w 12227132"/>
              <a:gd name="connsiteY3" fmla="*/ 45720 h 3963166"/>
              <a:gd name="connsiteX4" fmla="*/ 19600 w 12227132"/>
              <a:gd name="connsiteY4" fmla="*/ 0 h 3963166"/>
              <a:gd name="connsiteX5" fmla="*/ 0 w 12227132"/>
              <a:gd name="connsiteY5" fmla="*/ 1344057 h 3963166"/>
              <a:gd name="connsiteX0" fmla="*/ 0 w 12227132"/>
              <a:gd name="connsiteY0" fmla="*/ 1344057 h 3963166"/>
              <a:gd name="connsiteX1" fmla="*/ 6127223 w 12227132"/>
              <a:gd name="connsiteY1" fmla="*/ 3963166 h 3963166"/>
              <a:gd name="connsiteX2" fmla="*/ 12227132 w 12227132"/>
              <a:gd name="connsiteY2" fmla="*/ 3600474 h 3963166"/>
              <a:gd name="connsiteX3" fmla="*/ 12192320 w 12227132"/>
              <a:gd name="connsiteY3" fmla="*/ 36756 h 3963166"/>
              <a:gd name="connsiteX4" fmla="*/ 19600 w 12227132"/>
              <a:gd name="connsiteY4" fmla="*/ 0 h 3963166"/>
              <a:gd name="connsiteX5" fmla="*/ 0 w 12227132"/>
              <a:gd name="connsiteY5" fmla="*/ 1344057 h 3963166"/>
              <a:gd name="connsiteX0" fmla="*/ 7294 w 12234426"/>
              <a:gd name="connsiteY0" fmla="*/ 1326127 h 3945236"/>
              <a:gd name="connsiteX1" fmla="*/ 6134517 w 12234426"/>
              <a:gd name="connsiteY1" fmla="*/ 3945236 h 3945236"/>
              <a:gd name="connsiteX2" fmla="*/ 12234426 w 12234426"/>
              <a:gd name="connsiteY2" fmla="*/ 3582544 h 3945236"/>
              <a:gd name="connsiteX3" fmla="*/ 12199614 w 12234426"/>
              <a:gd name="connsiteY3" fmla="*/ 18826 h 3945236"/>
              <a:gd name="connsiteX4" fmla="*/ 0 w 12234426"/>
              <a:gd name="connsiteY4" fmla="*/ 0 h 3945236"/>
              <a:gd name="connsiteX5" fmla="*/ 7294 w 12234426"/>
              <a:gd name="connsiteY5" fmla="*/ 1326127 h 3945236"/>
              <a:gd name="connsiteX0" fmla="*/ 552 w 12236648"/>
              <a:gd name="connsiteY0" fmla="*/ 3567304 h 3945236"/>
              <a:gd name="connsiteX1" fmla="*/ 6136739 w 12236648"/>
              <a:gd name="connsiteY1" fmla="*/ 3945236 h 3945236"/>
              <a:gd name="connsiteX2" fmla="*/ 12236648 w 12236648"/>
              <a:gd name="connsiteY2" fmla="*/ 3582544 h 3945236"/>
              <a:gd name="connsiteX3" fmla="*/ 12201836 w 12236648"/>
              <a:gd name="connsiteY3" fmla="*/ 18826 h 3945236"/>
              <a:gd name="connsiteX4" fmla="*/ 2222 w 12236648"/>
              <a:gd name="connsiteY4" fmla="*/ 0 h 3945236"/>
              <a:gd name="connsiteX5" fmla="*/ 552 w 12236648"/>
              <a:gd name="connsiteY5" fmla="*/ 3567304 h 3945236"/>
              <a:gd name="connsiteX0" fmla="*/ 552 w 12236648"/>
              <a:gd name="connsiteY0" fmla="*/ 3567304 h 4040298"/>
              <a:gd name="connsiteX1" fmla="*/ 6105051 w 12236648"/>
              <a:gd name="connsiteY1" fmla="*/ 4040298 h 4040298"/>
              <a:gd name="connsiteX2" fmla="*/ 12236648 w 12236648"/>
              <a:gd name="connsiteY2" fmla="*/ 3582544 h 4040298"/>
              <a:gd name="connsiteX3" fmla="*/ 12201836 w 12236648"/>
              <a:gd name="connsiteY3" fmla="*/ 18826 h 4040298"/>
              <a:gd name="connsiteX4" fmla="*/ 2222 w 12236648"/>
              <a:gd name="connsiteY4" fmla="*/ 0 h 4040298"/>
              <a:gd name="connsiteX5" fmla="*/ 552 w 12236648"/>
              <a:gd name="connsiteY5" fmla="*/ 3567304 h 4040298"/>
              <a:gd name="connsiteX0" fmla="*/ 552 w 12236648"/>
              <a:gd name="connsiteY0" fmla="*/ 3567304 h 3936183"/>
              <a:gd name="connsiteX1" fmla="*/ 6118631 w 12236648"/>
              <a:gd name="connsiteY1" fmla="*/ 3936183 h 3936183"/>
              <a:gd name="connsiteX2" fmla="*/ 12236648 w 12236648"/>
              <a:gd name="connsiteY2" fmla="*/ 3582544 h 3936183"/>
              <a:gd name="connsiteX3" fmla="*/ 12201836 w 12236648"/>
              <a:gd name="connsiteY3" fmla="*/ 18826 h 3936183"/>
              <a:gd name="connsiteX4" fmla="*/ 2222 w 12236648"/>
              <a:gd name="connsiteY4" fmla="*/ 0 h 3936183"/>
              <a:gd name="connsiteX5" fmla="*/ 552 w 12236648"/>
              <a:gd name="connsiteY5" fmla="*/ 3567304 h 3936183"/>
              <a:gd name="connsiteX0" fmla="*/ 552 w 12209488"/>
              <a:gd name="connsiteY0" fmla="*/ 3567304 h 3936183"/>
              <a:gd name="connsiteX1" fmla="*/ 6118631 w 12209488"/>
              <a:gd name="connsiteY1" fmla="*/ 3936183 h 3936183"/>
              <a:gd name="connsiteX2" fmla="*/ 12209488 w 12209488"/>
              <a:gd name="connsiteY2" fmla="*/ 3587071 h 3936183"/>
              <a:gd name="connsiteX3" fmla="*/ 12201836 w 12209488"/>
              <a:gd name="connsiteY3" fmla="*/ 18826 h 3936183"/>
              <a:gd name="connsiteX4" fmla="*/ 2222 w 12209488"/>
              <a:gd name="connsiteY4" fmla="*/ 0 h 3936183"/>
              <a:gd name="connsiteX5" fmla="*/ 552 w 12209488"/>
              <a:gd name="connsiteY5" fmla="*/ 3567304 h 39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9488" h="3936183">
                <a:moveTo>
                  <a:pt x="552" y="3567304"/>
                </a:moveTo>
                <a:lnTo>
                  <a:pt x="6118631" y="3936183"/>
                </a:lnTo>
                <a:lnTo>
                  <a:pt x="12209488" y="3587071"/>
                </a:lnTo>
                <a:cubicBezTo>
                  <a:pt x="12206937" y="2397656"/>
                  <a:pt x="12204387" y="1208241"/>
                  <a:pt x="12201836" y="18826"/>
                </a:cubicBezTo>
                <a:lnTo>
                  <a:pt x="2222" y="0"/>
                </a:lnTo>
                <a:cubicBezTo>
                  <a:pt x="4653" y="442042"/>
                  <a:pt x="-1879" y="3125262"/>
                  <a:pt x="552" y="3567304"/>
                </a:cubicBezTo>
                <a:close/>
              </a:path>
            </a:pathLst>
          </a:custGeom>
          <a:pattFill prst="pct5">
            <a:fgClr>
              <a:schemeClr val="tx2"/>
            </a:fgClr>
            <a:bgClr>
              <a:schemeClr val="bg2"/>
            </a:bgClr>
          </a:patt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pic>
        <p:nvPicPr>
          <p:cNvPr id="5" name="Picture 4">
            <a:extLst>
              <a:ext uri="{FF2B5EF4-FFF2-40B4-BE49-F238E27FC236}">
                <a16:creationId xmlns:a16="http://schemas.microsoft.com/office/drawing/2014/main" id="{AFECBACB-5F69-83D0-8705-3ACE22E0C36E}"/>
              </a:ext>
            </a:extLst>
          </p:cNvPr>
          <p:cNvPicPr>
            <a:picLocks noChangeAspect="1"/>
          </p:cNvPicPr>
          <p:nvPr userDrawn="1"/>
        </p:nvPicPr>
        <p:blipFill>
          <a:blip r:embed="rId4">
            <a:alphaModFix amt="24000"/>
          </a:blip>
          <a:stretch>
            <a:fillRect/>
          </a:stretch>
        </p:blipFill>
        <p:spPr>
          <a:xfrm>
            <a:off x="9407628" y="5892660"/>
            <a:ext cx="1968500" cy="1244600"/>
          </a:xfrm>
          <a:prstGeom prst="rect">
            <a:avLst/>
          </a:prstGeom>
        </p:spPr>
      </p:pic>
    </p:spTree>
    <p:extLst>
      <p:ext uri="{BB962C8B-B14F-4D97-AF65-F5344CB8AC3E}">
        <p14:creationId xmlns:p14="http://schemas.microsoft.com/office/powerpoint/2010/main" val="1945870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CCFF457-B4A5-C3C5-C799-F61D54DBB4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Placeholder 27">
            <a:extLst>
              <a:ext uri="{FF2B5EF4-FFF2-40B4-BE49-F238E27FC236}">
                <a16:creationId xmlns:a16="http://schemas.microsoft.com/office/drawing/2014/main" id="{ECEF402F-BA29-7362-17A6-2B3D94660A6A}"/>
              </a:ext>
            </a:extLst>
          </p:cNvPr>
          <p:cNvSpPr>
            <a:spLocks noGrp="1"/>
          </p:cNvSpPr>
          <p:nvPr>
            <p:ph type="title" hasCustomPrompt="1"/>
          </p:nvPr>
        </p:nvSpPr>
        <p:spPr>
          <a:xfrm>
            <a:off x="509451" y="728898"/>
            <a:ext cx="11097490"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pic>
        <p:nvPicPr>
          <p:cNvPr id="2" name="Picture 1">
            <a:extLst>
              <a:ext uri="{FF2B5EF4-FFF2-40B4-BE49-F238E27FC236}">
                <a16:creationId xmlns:a16="http://schemas.microsoft.com/office/drawing/2014/main" id="{D383A2B0-7399-5971-A309-7F9EED438B60}"/>
              </a:ext>
            </a:extLst>
          </p:cNvPr>
          <p:cNvPicPr>
            <a:picLocks noChangeAspect="1"/>
          </p:cNvPicPr>
          <p:nvPr userDrawn="1"/>
        </p:nvPicPr>
        <p:blipFill>
          <a:blip r:embed="rId3"/>
          <a:srcRect/>
          <a:stretch/>
        </p:blipFill>
        <p:spPr>
          <a:xfrm>
            <a:off x="10662190" y="231163"/>
            <a:ext cx="1299678" cy="354458"/>
          </a:xfrm>
          <a:prstGeom prst="rect">
            <a:avLst/>
          </a:prstGeom>
        </p:spPr>
      </p:pic>
      <p:sp>
        <p:nvSpPr>
          <p:cNvPr id="4" name="Text Placeholder 2">
            <a:extLst>
              <a:ext uri="{FF2B5EF4-FFF2-40B4-BE49-F238E27FC236}">
                <a16:creationId xmlns:a16="http://schemas.microsoft.com/office/drawing/2014/main" id="{AF00AF72-8D84-826B-E9F3-B50E89355B4D}"/>
              </a:ext>
            </a:extLst>
          </p:cNvPr>
          <p:cNvSpPr>
            <a:spLocks noGrp="1"/>
          </p:cNvSpPr>
          <p:nvPr>
            <p:ph idx="1"/>
          </p:nvPr>
        </p:nvSpPr>
        <p:spPr>
          <a:xfrm>
            <a:off x="513982" y="2138367"/>
            <a:ext cx="11054562" cy="4179305"/>
          </a:xfrm>
          <a:prstGeom prst="rect">
            <a:avLst/>
          </a:prstGeom>
        </p:spPr>
        <p:txBody>
          <a:bodyPr vert="horz" lIns="91440" tIns="45720" rIns="91440" bIns="45720" rtlCol="0" anchor="t">
            <a:normAutofit/>
          </a:bodyPr>
          <a:lstStyle>
            <a:lvl1pPr>
              <a:lnSpc>
                <a:spcPct val="100000"/>
              </a:lnSpc>
              <a:spcBef>
                <a:spcPts val="0"/>
              </a:spcBef>
              <a:spcAft>
                <a:spcPts val="600"/>
              </a:spcAft>
              <a:defRPr>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555445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FFF3C0-AF3C-8E1B-BF57-2B61FE28BA1B}"/>
              </a:ext>
            </a:extLst>
          </p:cNvPr>
          <p:cNvSpPr>
            <a:spLocks noGrp="1"/>
          </p:cNvSpPr>
          <p:nvPr>
            <p:ph type="pic" sz="quarter" idx="10" hasCustomPrompt="1"/>
          </p:nvPr>
        </p:nvSpPr>
        <p:spPr>
          <a:xfrm>
            <a:off x="0" y="0"/>
            <a:ext cx="12192000" cy="6858000"/>
          </a:xfrm>
          <a:prstGeom prst="rect">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full-page picture</a:t>
            </a:r>
          </a:p>
        </p:txBody>
      </p:sp>
    </p:spTree>
    <p:extLst>
      <p:ext uri="{BB962C8B-B14F-4D97-AF65-F5344CB8AC3E}">
        <p14:creationId xmlns:p14="http://schemas.microsoft.com/office/powerpoint/2010/main" val="1507975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1FCF32-13DA-A413-44C0-D078EFE127BE}"/>
              </a:ext>
            </a:extLst>
          </p:cNvPr>
          <p:cNvCxnSpPr>
            <a:cxnSpLocks/>
          </p:cNvCxnSpPr>
          <p:nvPr userDrawn="1"/>
        </p:nvCxnSpPr>
        <p:spPr>
          <a:xfrm>
            <a:off x="584881" y="293043"/>
            <a:ext cx="2127321"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7EA2C5C-4DBF-6A9B-6955-8077436E83A5}"/>
              </a:ext>
            </a:extLst>
          </p:cNvPr>
          <p:cNvSpPr/>
          <p:nvPr userDrawn="1"/>
        </p:nvSpPr>
        <p:spPr>
          <a:xfrm>
            <a:off x="-561142" y="-699359"/>
            <a:ext cx="2048368" cy="20483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FFF3C0-AF3C-8E1B-BF57-2B61FE28BA1B}"/>
              </a:ext>
            </a:extLst>
          </p:cNvPr>
          <p:cNvSpPr>
            <a:spLocks noGrp="1"/>
          </p:cNvSpPr>
          <p:nvPr>
            <p:ph type="pic" sz="quarter" idx="10"/>
          </p:nvPr>
        </p:nvSpPr>
        <p:spPr>
          <a:xfrm>
            <a:off x="0" y="1655584"/>
            <a:ext cx="11911584" cy="5202416"/>
          </a:xfrm>
          <a:prstGeom prst="rect">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picture</a:t>
            </a:r>
          </a:p>
        </p:txBody>
      </p:sp>
      <p:pic>
        <p:nvPicPr>
          <p:cNvPr id="4" name="Picture 3">
            <a:extLst>
              <a:ext uri="{FF2B5EF4-FFF2-40B4-BE49-F238E27FC236}">
                <a16:creationId xmlns:a16="http://schemas.microsoft.com/office/drawing/2014/main" id="{AFA24B19-24E4-24CD-6FA2-C716EE9F9A6D}"/>
              </a:ext>
            </a:extLst>
          </p:cNvPr>
          <p:cNvPicPr>
            <a:picLocks noChangeAspect="1"/>
          </p:cNvPicPr>
          <p:nvPr userDrawn="1"/>
        </p:nvPicPr>
        <p:blipFill>
          <a:blip r:embed="rId2"/>
          <a:stretch>
            <a:fillRect/>
          </a:stretch>
        </p:blipFill>
        <p:spPr>
          <a:xfrm>
            <a:off x="8970003" y="-122223"/>
            <a:ext cx="507435" cy="534716"/>
          </a:xfrm>
          <a:prstGeom prst="rect">
            <a:avLst/>
          </a:prstGeom>
        </p:spPr>
      </p:pic>
      <p:sp>
        <p:nvSpPr>
          <p:cNvPr id="16" name="Oval 15">
            <a:extLst>
              <a:ext uri="{FF2B5EF4-FFF2-40B4-BE49-F238E27FC236}">
                <a16:creationId xmlns:a16="http://schemas.microsoft.com/office/drawing/2014/main" id="{63BAB4CD-5484-808A-5C1F-B5FB34C20D27}"/>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3A59F0-8CA3-A5AF-9BDF-9F27D94B9702}"/>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6F1A7445-C3CF-9CFE-34B5-B9BBDB07E7FE}"/>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7" name="Title Placeholder 27">
            <a:extLst>
              <a:ext uri="{FF2B5EF4-FFF2-40B4-BE49-F238E27FC236}">
                <a16:creationId xmlns:a16="http://schemas.microsoft.com/office/drawing/2014/main" id="{F6ABDDF2-F088-3480-FD99-68A55C5B89D6}"/>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spTree>
    <p:extLst>
      <p:ext uri="{BB962C8B-B14F-4D97-AF65-F5344CB8AC3E}">
        <p14:creationId xmlns:p14="http://schemas.microsoft.com/office/powerpoint/2010/main" val="3795638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1FCF32-13DA-A413-44C0-D078EFE127BE}"/>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7EA2C5C-4DBF-6A9B-6955-8077436E83A5}"/>
              </a:ext>
            </a:extLst>
          </p:cNvPr>
          <p:cNvSpPr/>
          <p:nvPr userDrawn="1"/>
        </p:nvSpPr>
        <p:spPr>
          <a:xfrm>
            <a:off x="-561142" y="-699359"/>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6D9482-C862-1414-41E9-14D656FC17F9}"/>
              </a:ext>
            </a:extLst>
          </p:cNvPr>
          <p:cNvSpPr/>
          <p:nvPr userDrawn="1"/>
        </p:nvSpPr>
        <p:spPr>
          <a:xfrm>
            <a:off x="0" y="1047750"/>
            <a:ext cx="11868912" cy="5810251"/>
          </a:xfrm>
          <a:prstGeom prst="rect">
            <a:avLst/>
          </a:prstGeom>
          <a:solidFill>
            <a:schemeClr val="bg2">
              <a:alpha val="603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FFF3C0-AF3C-8E1B-BF57-2B61FE28BA1B}"/>
              </a:ext>
            </a:extLst>
          </p:cNvPr>
          <p:cNvSpPr>
            <a:spLocks noGrp="1"/>
          </p:cNvSpPr>
          <p:nvPr>
            <p:ph type="pic" sz="quarter" idx="10"/>
          </p:nvPr>
        </p:nvSpPr>
        <p:spPr>
          <a:xfrm>
            <a:off x="6991350" y="1655584"/>
            <a:ext cx="5200650" cy="5202416"/>
          </a:xfrm>
          <a:prstGeom prst="rect">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picture</a:t>
            </a:r>
          </a:p>
        </p:txBody>
      </p:sp>
      <p:pic>
        <p:nvPicPr>
          <p:cNvPr id="4" name="Picture 3">
            <a:extLst>
              <a:ext uri="{FF2B5EF4-FFF2-40B4-BE49-F238E27FC236}">
                <a16:creationId xmlns:a16="http://schemas.microsoft.com/office/drawing/2014/main" id="{AFA24B19-24E4-24CD-6FA2-C716EE9F9A6D}"/>
              </a:ext>
            </a:extLst>
          </p:cNvPr>
          <p:cNvPicPr>
            <a:picLocks noChangeAspect="1"/>
          </p:cNvPicPr>
          <p:nvPr userDrawn="1"/>
        </p:nvPicPr>
        <p:blipFill>
          <a:blip r:embed="rId2"/>
          <a:stretch>
            <a:fillRect/>
          </a:stretch>
        </p:blipFill>
        <p:spPr>
          <a:xfrm>
            <a:off x="9564623" y="-122223"/>
            <a:ext cx="534607" cy="563349"/>
          </a:xfrm>
          <a:prstGeom prst="rect">
            <a:avLst/>
          </a:prstGeom>
        </p:spPr>
      </p:pic>
      <p:sp>
        <p:nvSpPr>
          <p:cNvPr id="16" name="Oval 15">
            <a:extLst>
              <a:ext uri="{FF2B5EF4-FFF2-40B4-BE49-F238E27FC236}">
                <a16:creationId xmlns:a16="http://schemas.microsoft.com/office/drawing/2014/main" id="{63BAB4CD-5484-808A-5C1F-B5FB34C20D27}"/>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3A59F0-8CA3-A5AF-9BDF-9F27D94B9702}"/>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794ABCE8-CB8B-628A-9852-9942A2BCBF86}"/>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7" name="Title Placeholder 27">
            <a:extLst>
              <a:ext uri="{FF2B5EF4-FFF2-40B4-BE49-F238E27FC236}">
                <a16:creationId xmlns:a16="http://schemas.microsoft.com/office/drawing/2014/main" id="{1EC45A51-8339-293D-3A4A-A61B4A13537F}"/>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sp>
        <p:nvSpPr>
          <p:cNvPr id="12" name="Text Placeholder 2">
            <a:extLst>
              <a:ext uri="{FF2B5EF4-FFF2-40B4-BE49-F238E27FC236}">
                <a16:creationId xmlns:a16="http://schemas.microsoft.com/office/drawing/2014/main" id="{EF7D6CA9-A5FE-AB06-80F7-D1D1F04FC218}"/>
              </a:ext>
            </a:extLst>
          </p:cNvPr>
          <p:cNvSpPr>
            <a:spLocks noGrp="1"/>
          </p:cNvSpPr>
          <p:nvPr>
            <p:ph idx="1" hasCustomPrompt="1"/>
          </p:nvPr>
        </p:nvSpPr>
        <p:spPr>
          <a:xfrm>
            <a:off x="562051" y="2188236"/>
            <a:ext cx="5930189" cy="3403096"/>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7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F02804B5-2179-E1F6-D346-A39797966E57}"/>
              </a:ext>
            </a:extLst>
          </p:cNvPr>
          <p:cNvSpPr>
            <a:spLocks noGrp="1"/>
          </p:cNvSpPr>
          <p:nvPr>
            <p:ph type="pic" sz="quarter" idx="12"/>
          </p:nvPr>
        </p:nvSpPr>
        <p:spPr>
          <a:xfrm>
            <a:off x="6858000" y="-2822"/>
            <a:ext cx="5334000" cy="6860821"/>
          </a:xfrm>
          <a:prstGeom prst="parallelogram">
            <a:avLst>
              <a:gd name="adj" fmla="val 0"/>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picture</a:t>
            </a:r>
          </a:p>
        </p:txBody>
      </p:sp>
      <p:sp>
        <p:nvSpPr>
          <p:cNvPr id="8" name="Rectangle 7">
            <a:extLst>
              <a:ext uri="{FF2B5EF4-FFF2-40B4-BE49-F238E27FC236}">
                <a16:creationId xmlns:a16="http://schemas.microsoft.com/office/drawing/2014/main" id="{DB52EDF6-FB8F-735D-B94B-89DD0BDA51DE}"/>
              </a:ext>
            </a:extLst>
          </p:cNvPr>
          <p:cNvSpPr/>
          <p:nvPr userDrawn="1"/>
        </p:nvSpPr>
        <p:spPr>
          <a:xfrm>
            <a:off x="6797844" y="0"/>
            <a:ext cx="601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27">
            <a:extLst>
              <a:ext uri="{FF2B5EF4-FFF2-40B4-BE49-F238E27FC236}">
                <a16:creationId xmlns:a16="http://schemas.microsoft.com/office/drawing/2014/main" id="{8036B258-62ED-B28B-DB78-1FCBA88EE958}"/>
              </a:ext>
            </a:extLst>
          </p:cNvPr>
          <p:cNvSpPr>
            <a:spLocks noGrp="1"/>
          </p:cNvSpPr>
          <p:nvPr>
            <p:ph type="title" hasCustomPrompt="1"/>
          </p:nvPr>
        </p:nvSpPr>
        <p:spPr>
          <a:xfrm>
            <a:off x="546266" y="727083"/>
            <a:ext cx="5994403" cy="576904"/>
          </a:xfrm>
          <a:prstGeom prst="rect">
            <a:avLst/>
          </a:prstGeom>
        </p:spPr>
        <p:txBody>
          <a:bodyPr vert="horz" lIns="91440" tIns="45720" rIns="91440" bIns="45720" rtlCol="0" anchor="ctr">
            <a:noAutofit/>
          </a:bodyPr>
          <a:lstStyle>
            <a:lvl1pPr>
              <a:lnSpc>
                <a:spcPct val="100000"/>
              </a:lnSpc>
              <a:defRPr b="0" i="0">
                <a:solidFill>
                  <a:schemeClr val="tx1"/>
                </a:solidFill>
                <a:latin typeface="+mj-lt"/>
              </a:defRPr>
            </a:lvl1pPr>
          </a:lstStyle>
          <a:p>
            <a:r>
              <a:rPr lang="en-US" dirty="0"/>
              <a:t>Add Title Case Title</a:t>
            </a:r>
          </a:p>
        </p:txBody>
      </p:sp>
      <p:pic>
        <p:nvPicPr>
          <p:cNvPr id="9" name="Picture 8" descr="Logo&#10;&#10;Description automatically generated">
            <a:extLst>
              <a:ext uri="{FF2B5EF4-FFF2-40B4-BE49-F238E27FC236}">
                <a16:creationId xmlns:a16="http://schemas.microsoft.com/office/drawing/2014/main" id="{E1391023-D07D-4AD5-4EBF-85ED2E55042B}"/>
              </a:ext>
            </a:extLst>
          </p:cNvPr>
          <p:cNvPicPr>
            <a:picLocks noChangeAspect="1"/>
          </p:cNvPicPr>
          <p:nvPr userDrawn="1"/>
        </p:nvPicPr>
        <p:blipFill>
          <a:blip r:embed="rId2"/>
          <a:stretch>
            <a:fillRect/>
          </a:stretch>
        </p:blipFill>
        <p:spPr>
          <a:xfrm>
            <a:off x="627035" y="6356133"/>
            <a:ext cx="1299678" cy="331932"/>
          </a:xfrm>
          <a:prstGeom prst="rect">
            <a:avLst/>
          </a:prstGeom>
        </p:spPr>
      </p:pic>
      <p:sp>
        <p:nvSpPr>
          <p:cNvPr id="3" name="Text Placeholder 2">
            <a:extLst>
              <a:ext uri="{FF2B5EF4-FFF2-40B4-BE49-F238E27FC236}">
                <a16:creationId xmlns:a16="http://schemas.microsoft.com/office/drawing/2014/main" id="{0AFCB410-1A91-32DA-1542-51AA1EFF45A4}"/>
              </a:ext>
            </a:extLst>
          </p:cNvPr>
          <p:cNvSpPr>
            <a:spLocks noGrp="1"/>
          </p:cNvSpPr>
          <p:nvPr>
            <p:ph idx="1" hasCustomPrompt="1"/>
          </p:nvPr>
        </p:nvSpPr>
        <p:spPr>
          <a:xfrm>
            <a:off x="546265" y="2175165"/>
            <a:ext cx="5994403" cy="32931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6786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0E53FE20-22C6-F0BA-733B-9BC437CAAC49}"/>
              </a:ext>
            </a:extLst>
          </p:cNvPr>
          <p:cNvSpPr>
            <a:spLocks noGrp="1"/>
          </p:cNvSpPr>
          <p:nvPr>
            <p:ph type="pic" sz="quarter" idx="12"/>
          </p:nvPr>
        </p:nvSpPr>
        <p:spPr>
          <a:xfrm>
            <a:off x="-36826" y="-2822"/>
            <a:ext cx="5384681" cy="6860821"/>
          </a:xfrm>
          <a:prstGeom prst="parallelogram">
            <a:avLst>
              <a:gd name="adj" fmla="val 0"/>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picture</a:t>
            </a:r>
          </a:p>
        </p:txBody>
      </p:sp>
      <p:sp>
        <p:nvSpPr>
          <p:cNvPr id="7" name="Rectangle 6">
            <a:extLst>
              <a:ext uri="{FF2B5EF4-FFF2-40B4-BE49-F238E27FC236}">
                <a16:creationId xmlns:a16="http://schemas.microsoft.com/office/drawing/2014/main" id="{9019D17F-DE06-6384-475E-DB70FDB3E8EA}"/>
              </a:ext>
            </a:extLst>
          </p:cNvPr>
          <p:cNvSpPr/>
          <p:nvPr userDrawn="1"/>
        </p:nvSpPr>
        <p:spPr>
          <a:xfrm>
            <a:off x="5347855" y="0"/>
            <a:ext cx="601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27">
            <a:extLst>
              <a:ext uri="{FF2B5EF4-FFF2-40B4-BE49-F238E27FC236}">
                <a16:creationId xmlns:a16="http://schemas.microsoft.com/office/drawing/2014/main" id="{D8C19003-5D6D-D028-CC4C-CD6403C72482}"/>
              </a:ext>
            </a:extLst>
          </p:cNvPr>
          <p:cNvSpPr>
            <a:spLocks noGrp="1"/>
          </p:cNvSpPr>
          <p:nvPr>
            <p:ph type="title" hasCustomPrompt="1"/>
          </p:nvPr>
        </p:nvSpPr>
        <p:spPr>
          <a:xfrm>
            <a:off x="5983916" y="727083"/>
            <a:ext cx="5784014" cy="576904"/>
          </a:xfrm>
          <a:prstGeom prst="rect">
            <a:avLst/>
          </a:prstGeom>
        </p:spPr>
        <p:txBody>
          <a:bodyPr vert="horz" lIns="91440" tIns="45720" rIns="91440" bIns="45720" rtlCol="0" anchor="ctr">
            <a:noAutofit/>
          </a:bodyPr>
          <a:lstStyle>
            <a:lvl1pPr>
              <a:lnSpc>
                <a:spcPct val="100000"/>
              </a:lnSpc>
              <a:defRPr b="0" i="0">
                <a:solidFill>
                  <a:schemeClr val="tx1"/>
                </a:solidFill>
                <a:latin typeface="+mj-lt"/>
              </a:defRPr>
            </a:lvl1pPr>
          </a:lstStyle>
          <a:p>
            <a:r>
              <a:rPr lang="en-US" dirty="0"/>
              <a:t>Add Title Case Title</a:t>
            </a:r>
          </a:p>
        </p:txBody>
      </p:sp>
      <p:pic>
        <p:nvPicPr>
          <p:cNvPr id="12" name="Picture 11" descr="Logo&#10;&#10;Description automatically generated">
            <a:extLst>
              <a:ext uri="{FF2B5EF4-FFF2-40B4-BE49-F238E27FC236}">
                <a16:creationId xmlns:a16="http://schemas.microsoft.com/office/drawing/2014/main" id="{18FE2707-50A6-4764-3C9E-EED81B0CAB92}"/>
              </a:ext>
            </a:extLst>
          </p:cNvPr>
          <p:cNvPicPr>
            <a:picLocks noChangeAspect="1"/>
          </p:cNvPicPr>
          <p:nvPr userDrawn="1"/>
        </p:nvPicPr>
        <p:blipFill>
          <a:blip r:embed="rId2"/>
          <a:stretch>
            <a:fillRect/>
          </a:stretch>
        </p:blipFill>
        <p:spPr>
          <a:xfrm>
            <a:off x="10666380" y="244696"/>
            <a:ext cx="1299678" cy="331932"/>
          </a:xfrm>
          <a:prstGeom prst="rect">
            <a:avLst/>
          </a:prstGeom>
        </p:spPr>
      </p:pic>
      <p:sp>
        <p:nvSpPr>
          <p:cNvPr id="5" name="Text Placeholder 2">
            <a:extLst>
              <a:ext uri="{FF2B5EF4-FFF2-40B4-BE49-F238E27FC236}">
                <a16:creationId xmlns:a16="http://schemas.microsoft.com/office/drawing/2014/main" id="{187DB417-7E15-24AB-B105-6EBCFE763B88}"/>
              </a:ext>
            </a:extLst>
          </p:cNvPr>
          <p:cNvSpPr>
            <a:spLocks noGrp="1"/>
          </p:cNvSpPr>
          <p:nvPr>
            <p:ph idx="1" hasCustomPrompt="1"/>
          </p:nvPr>
        </p:nvSpPr>
        <p:spPr>
          <a:xfrm>
            <a:off x="5983916" y="2175166"/>
            <a:ext cx="5784014" cy="361103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6586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DDF6A-5173-75CF-326B-7DFCCC74F9E3}"/>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324550C6-65A8-6F98-2DC4-486B3A036F12}"/>
              </a:ext>
            </a:extLst>
          </p:cNvPr>
          <p:cNvSpPr>
            <a:spLocks noGrp="1"/>
          </p:cNvSpPr>
          <p:nvPr>
            <p:ph type="pic" sz="quarter" idx="10" hasCustomPrompt="1"/>
          </p:nvPr>
        </p:nvSpPr>
        <p:spPr>
          <a:xfrm>
            <a:off x="-614879" y="1946090"/>
            <a:ext cx="6838205" cy="5200650"/>
          </a:xfrm>
          <a:custGeom>
            <a:avLst/>
            <a:gdLst>
              <a:gd name="connsiteX0" fmla="*/ 6076719 w 7608134"/>
              <a:gd name="connsiteY0" fmla="*/ 0 h 5786203"/>
              <a:gd name="connsiteX1" fmla="*/ 7608134 w 7608134"/>
              <a:gd name="connsiteY1" fmla="*/ 2893102 h 5786203"/>
              <a:gd name="connsiteX2" fmla="*/ 6076719 w 7608134"/>
              <a:gd name="connsiteY2" fmla="*/ 5786203 h 5786203"/>
              <a:gd name="connsiteX3" fmla="*/ 0 w 7608134"/>
              <a:gd name="connsiteY3" fmla="*/ 5786203 h 5786203"/>
              <a:gd name="connsiteX4" fmla="*/ 1531415 w 7608134"/>
              <a:gd name="connsiteY4" fmla="*/ 2893102 h 5786203"/>
              <a:gd name="connsiteX5" fmla="*/ 1667 w 7608134"/>
              <a:gd name="connsiteY5" fmla="*/ 3149 h 578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134" h="5786203">
                <a:moveTo>
                  <a:pt x="6076719" y="0"/>
                </a:moveTo>
                <a:lnTo>
                  <a:pt x="7608134" y="2893102"/>
                </a:lnTo>
                <a:lnTo>
                  <a:pt x="6076719" y="5786203"/>
                </a:lnTo>
                <a:lnTo>
                  <a:pt x="0" y="5786203"/>
                </a:lnTo>
                <a:lnTo>
                  <a:pt x="1531415" y="2893102"/>
                </a:lnTo>
                <a:lnTo>
                  <a:pt x="1667" y="3149"/>
                </a:lnTo>
                <a:close/>
              </a:path>
            </a:pathLst>
          </a:custGeom>
          <a:pattFill prst="pct5">
            <a:fgClr>
              <a:schemeClr val="bg2"/>
            </a:fgClr>
            <a:bgClr>
              <a:schemeClr val="tx2"/>
            </a:bgClr>
          </a:pattFill>
        </p:spPr>
        <p:txBody>
          <a:bodyPr wrap="square">
            <a:noAutofit/>
          </a:bodyPr>
          <a:lstStyle>
            <a:lvl1pPr>
              <a:defRPr>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the icon to add a photo</a:t>
            </a:r>
          </a:p>
        </p:txBody>
      </p:sp>
      <p:sp>
        <p:nvSpPr>
          <p:cNvPr id="6" name="Title Placeholder 27">
            <a:extLst>
              <a:ext uri="{FF2B5EF4-FFF2-40B4-BE49-F238E27FC236}">
                <a16:creationId xmlns:a16="http://schemas.microsoft.com/office/drawing/2014/main" id="{0832E249-E12B-3440-7DAA-C5248BA62B44}"/>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4" name="Picture 3" descr="Logo&#10;&#10;Description automatically generated">
            <a:extLst>
              <a:ext uri="{FF2B5EF4-FFF2-40B4-BE49-F238E27FC236}">
                <a16:creationId xmlns:a16="http://schemas.microsoft.com/office/drawing/2014/main" id="{35A3E616-9666-FA18-AA37-55E12E0AF0E7}"/>
              </a:ext>
            </a:extLst>
          </p:cNvPr>
          <p:cNvPicPr>
            <a:picLocks noChangeAspect="1"/>
          </p:cNvPicPr>
          <p:nvPr userDrawn="1"/>
        </p:nvPicPr>
        <p:blipFill>
          <a:blip r:embed="rId2"/>
          <a:stretch>
            <a:fillRect/>
          </a:stretch>
        </p:blipFill>
        <p:spPr>
          <a:xfrm>
            <a:off x="10666380" y="244696"/>
            <a:ext cx="1299678" cy="331932"/>
          </a:xfrm>
          <a:prstGeom prst="rect">
            <a:avLst/>
          </a:prstGeom>
        </p:spPr>
      </p:pic>
      <p:sp>
        <p:nvSpPr>
          <p:cNvPr id="3" name="Text Placeholder 2">
            <a:extLst>
              <a:ext uri="{FF2B5EF4-FFF2-40B4-BE49-F238E27FC236}">
                <a16:creationId xmlns:a16="http://schemas.microsoft.com/office/drawing/2014/main" id="{9A926E41-9DB9-E3C3-AA6B-037C8FBCDD87}"/>
              </a:ext>
            </a:extLst>
          </p:cNvPr>
          <p:cNvSpPr>
            <a:spLocks noGrp="1"/>
          </p:cNvSpPr>
          <p:nvPr>
            <p:ph idx="1" hasCustomPrompt="1"/>
          </p:nvPr>
        </p:nvSpPr>
        <p:spPr>
          <a:xfrm>
            <a:off x="6559826" y="2175165"/>
            <a:ext cx="5008718" cy="400179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4336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DDF6A-5173-75CF-326B-7DFCCC74F9E3}"/>
              </a:ext>
            </a:extLst>
          </p:cNvPr>
          <p:cNvSpPr/>
          <p:nvPr userDrawn="1"/>
        </p:nvSpPr>
        <p:spPr>
          <a:xfrm>
            <a:off x="0" y="0"/>
            <a:ext cx="12192000" cy="6858000"/>
          </a:xfrm>
          <a:prstGeom prst="rect">
            <a:avLst/>
          </a:prstGeom>
          <a:gradFill>
            <a:gsLst>
              <a:gs pos="80000">
                <a:srgbClr val="4852A8"/>
              </a:gs>
              <a:gs pos="0">
                <a:srgbClr val="005DB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8B49AD08-A973-9298-30AB-742F719DA211}"/>
              </a:ext>
            </a:extLst>
          </p:cNvPr>
          <p:cNvPicPr>
            <a:picLocks noChangeAspect="1"/>
          </p:cNvPicPr>
          <p:nvPr userDrawn="1"/>
        </p:nvPicPr>
        <p:blipFill>
          <a:blip r:embed="rId2"/>
          <a:stretch>
            <a:fillRect/>
          </a:stretch>
        </p:blipFill>
        <p:spPr>
          <a:xfrm>
            <a:off x="10485487" y="1946090"/>
            <a:ext cx="1427065" cy="5200650"/>
          </a:xfrm>
          <a:prstGeom prst="rect">
            <a:avLst/>
          </a:prstGeom>
        </p:spPr>
      </p:pic>
      <p:sp>
        <p:nvSpPr>
          <p:cNvPr id="17" name="Picture Placeholder 16">
            <a:extLst>
              <a:ext uri="{FF2B5EF4-FFF2-40B4-BE49-F238E27FC236}">
                <a16:creationId xmlns:a16="http://schemas.microsoft.com/office/drawing/2014/main" id="{324550C6-65A8-6F98-2DC4-486B3A036F12}"/>
              </a:ext>
            </a:extLst>
          </p:cNvPr>
          <p:cNvSpPr>
            <a:spLocks noGrp="1"/>
          </p:cNvSpPr>
          <p:nvPr>
            <p:ph type="pic" sz="quarter" idx="10" hasCustomPrompt="1"/>
          </p:nvPr>
        </p:nvSpPr>
        <p:spPr>
          <a:xfrm>
            <a:off x="5018450" y="1946090"/>
            <a:ext cx="6838205" cy="5200650"/>
          </a:xfrm>
          <a:custGeom>
            <a:avLst/>
            <a:gdLst>
              <a:gd name="connsiteX0" fmla="*/ 6076719 w 7608134"/>
              <a:gd name="connsiteY0" fmla="*/ 0 h 5786203"/>
              <a:gd name="connsiteX1" fmla="*/ 7608134 w 7608134"/>
              <a:gd name="connsiteY1" fmla="*/ 2893102 h 5786203"/>
              <a:gd name="connsiteX2" fmla="*/ 6076719 w 7608134"/>
              <a:gd name="connsiteY2" fmla="*/ 5786203 h 5786203"/>
              <a:gd name="connsiteX3" fmla="*/ 0 w 7608134"/>
              <a:gd name="connsiteY3" fmla="*/ 5786203 h 5786203"/>
              <a:gd name="connsiteX4" fmla="*/ 1531415 w 7608134"/>
              <a:gd name="connsiteY4" fmla="*/ 2893102 h 5786203"/>
              <a:gd name="connsiteX5" fmla="*/ 1667 w 7608134"/>
              <a:gd name="connsiteY5" fmla="*/ 3149 h 578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134" h="5786203">
                <a:moveTo>
                  <a:pt x="6076719" y="0"/>
                </a:moveTo>
                <a:lnTo>
                  <a:pt x="7608134" y="2893102"/>
                </a:lnTo>
                <a:lnTo>
                  <a:pt x="6076719" y="5786203"/>
                </a:lnTo>
                <a:lnTo>
                  <a:pt x="0" y="5786203"/>
                </a:lnTo>
                <a:lnTo>
                  <a:pt x="1531415" y="2893102"/>
                </a:lnTo>
                <a:lnTo>
                  <a:pt x="1667" y="3149"/>
                </a:lnTo>
                <a:close/>
              </a:path>
            </a:pathLst>
          </a:custGeom>
          <a:pattFill prst="pct90">
            <a:fgClr>
              <a:schemeClr val="bg2"/>
            </a:fgClr>
            <a:bgClr>
              <a:schemeClr val="tx2"/>
            </a:bgClr>
          </a:pattFill>
        </p:spPr>
        <p:txBody>
          <a:bodyPr wrap="square">
            <a:noAutofit/>
          </a:bodyPr>
          <a:lstStyle>
            <a:lvl1pPr>
              <a:defRPr>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the icon to add a photo</a:t>
            </a:r>
          </a:p>
        </p:txBody>
      </p:sp>
      <p:pic>
        <p:nvPicPr>
          <p:cNvPr id="18" name="Picture 17" descr="Shape&#10;&#10;Description automatically generated">
            <a:extLst>
              <a:ext uri="{FF2B5EF4-FFF2-40B4-BE49-F238E27FC236}">
                <a16:creationId xmlns:a16="http://schemas.microsoft.com/office/drawing/2014/main" id="{8AEC6456-91D0-BDFB-50B3-D6E8EF79BD70}"/>
              </a:ext>
            </a:extLst>
          </p:cNvPr>
          <p:cNvPicPr>
            <a:picLocks noChangeAspect="1"/>
          </p:cNvPicPr>
          <p:nvPr userDrawn="1"/>
        </p:nvPicPr>
        <p:blipFill>
          <a:blip r:embed="rId2"/>
          <a:stretch>
            <a:fillRect/>
          </a:stretch>
        </p:blipFill>
        <p:spPr>
          <a:xfrm>
            <a:off x="4984800" y="1946090"/>
            <a:ext cx="1427065" cy="5200650"/>
          </a:xfrm>
          <a:prstGeom prst="rect">
            <a:avLst/>
          </a:prstGeom>
        </p:spPr>
      </p:pic>
      <p:pic>
        <p:nvPicPr>
          <p:cNvPr id="5" name="Picture 4">
            <a:extLst>
              <a:ext uri="{FF2B5EF4-FFF2-40B4-BE49-F238E27FC236}">
                <a16:creationId xmlns:a16="http://schemas.microsoft.com/office/drawing/2014/main" id="{B64F80BA-9772-40A8-BA4F-084068B69E51}"/>
              </a:ext>
            </a:extLst>
          </p:cNvPr>
          <p:cNvPicPr>
            <a:picLocks noChangeAspect="1"/>
          </p:cNvPicPr>
          <p:nvPr userDrawn="1"/>
        </p:nvPicPr>
        <p:blipFill>
          <a:blip r:embed="rId3"/>
          <a:srcRect/>
          <a:stretch/>
        </p:blipFill>
        <p:spPr>
          <a:xfrm>
            <a:off x="10662190" y="231163"/>
            <a:ext cx="1299678" cy="354458"/>
          </a:xfrm>
          <a:prstGeom prst="rect">
            <a:avLst/>
          </a:prstGeom>
        </p:spPr>
      </p:pic>
      <p:sp>
        <p:nvSpPr>
          <p:cNvPr id="3" name="Title Placeholder 27">
            <a:extLst>
              <a:ext uri="{FF2B5EF4-FFF2-40B4-BE49-F238E27FC236}">
                <a16:creationId xmlns:a16="http://schemas.microsoft.com/office/drawing/2014/main" id="{E70CB77E-5ACE-25F5-3E19-0DC037021166}"/>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sp>
        <p:nvSpPr>
          <p:cNvPr id="4" name="Text Placeholder 2">
            <a:extLst>
              <a:ext uri="{FF2B5EF4-FFF2-40B4-BE49-F238E27FC236}">
                <a16:creationId xmlns:a16="http://schemas.microsoft.com/office/drawing/2014/main" id="{F16D6627-7D29-C568-D9FF-0DC4D8A99AF0}"/>
              </a:ext>
            </a:extLst>
          </p:cNvPr>
          <p:cNvSpPr>
            <a:spLocks noGrp="1"/>
          </p:cNvSpPr>
          <p:nvPr>
            <p:ph idx="1" hasCustomPrompt="1"/>
          </p:nvPr>
        </p:nvSpPr>
        <p:spPr>
          <a:xfrm>
            <a:off x="562051" y="2175165"/>
            <a:ext cx="4834408" cy="4001797"/>
          </a:xfrm>
          <a:prstGeom prst="rect">
            <a:avLst/>
          </a:prstGeom>
        </p:spPr>
        <p:txBody>
          <a:bodyPr vert="horz" lIns="91440" tIns="45720" rIns="91440" bIns="45720" rtlCol="0" anchor="ctr">
            <a:normAutofit/>
          </a:bodyPr>
          <a:lstStyle>
            <a:lvl1pPr>
              <a:buClr>
                <a:schemeClr val="accent5">
                  <a:lumMod val="60000"/>
                  <a:lumOff val="40000"/>
                </a:schemeClr>
              </a:buClr>
              <a:defRPr>
                <a:solidFill>
                  <a:schemeClr val="bg1"/>
                </a:solidFill>
              </a:defRPr>
            </a:lvl1pPr>
            <a:lvl2pPr>
              <a:buClr>
                <a:schemeClr val="accent5">
                  <a:lumMod val="60000"/>
                  <a:lumOff val="40000"/>
                </a:schemeClr>
              </a:buClr>
              <a:defRPr>
                <a:solidFill>
                  <a:schemeClr val="bg1"/>
                </a:solidFill>
              </a:defRPr>
            </a:lvl2pPr>
            <a:lvl3pPr>
              <a:buClr>
                <a:schemeClr val="accent5">
                  <a:lumMod val="60000"/>
                  <a:lumOff val="40000"/>
                </a:schemeClr>
              </a:buClr>
              <a:defRPr>
                <a:solidFill>
                  <a:schemeClr val="bg1"/>
                </a:solidFill>
              </a:defRPr>
            </a:lvl3pPr>
            <a:lvl4pPr>
              <a:buClr>
                <a:schemeClr val="accent5">
                  <a:lumMod val="60000"/>
                  <a:lumOff val="40000"/>
                </a:schemeClr>
              </a:buClr>
              <a:defRPr>
                <a:solidFill>
                  <a:schemeClr val="bg1"/>
                </a:solidFill>
              </a:defRPr>
            </a:lvl4pPr>
            <a:lvl5pPr>
              <a:buClr>
                <a:schemeClr val="accent5">
                  <a:lumMod val="60000"/>
                  <a:lumOff val="4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721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E628164-0397-79A9-690A-035A82B81A70}"/>
              </a:ext>
            </a:extLst>
          </p:cNvPr>
          <p:cNvSpPr>
            <a:spLocks noGrp="1"/>
          </p:cNvSpPr>
          <p:nvPr>
            <p:ph type="pic" sz="quarter" idx="10" hasCustomPrompt="1"/>
          </p:nvPr>
        </p:nvSpPr>
        <p:spPr>
          <a:xfrm>
            <a:off x="6103115" y="0"/>
            <a:ext cx="6095999" cy="3429000"/>
          </a:xfrm>
          <a:prstGeom prst="rect">
            <a:avLst/>
          </a:prstGeom>
          <a:pattFill prst="pct5">
            <a:fgClr>
              <a:schemeClr val="bg2"/>
            </a:fgClr>
            <a:bgClr>
              <a:schemeClr val="tx2"/>
            </a:bgClr>
          </a:pattFill>
        </p:spPr>
        <p:txBody>
          <a:bodyPr/>
          <a:lstStyle>
            <a:lvl1pPr>
              <a:defRPr>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12" name="Picture Placeholder 2">
            <a:extLst>
              <a:ext uri="{FF2B5EF4-FFF2-40B4-BE49-F238E27FC236}">
                <a16:creationId xmlns:a16="http://schemas.microsoft.com/office/drawing/2014/main" id="{D6604579-111C-53B4-3AE2-A875FA7CD41B}"/>
              </a:ext>
            </a:extLst>
          </p:cNvPr>
          <p:cNvSpPr>
            <a:spLocks noGrp="1"/>
          </p:cNvSpPr>
          <p:nvPr>
            <p:ph type="pic" sz="quarter" idx="11" hasCustomPrompt="1"/>
          </p:nvPr>
        </p:nvSpPr>
        <p:spPr>
          <a:xfrm>
            <a:off x="0" y="3436116"/>
            <a:ext cx="6096000" cy="3429000"/>
          </a:xfrm>
          <a:prstGeom prst="rect">
            <a:avLst/>
          </a:prstGeom>
          <a:pattFill prst="pct5">
            <a:fgClr>
              <a:schemeClr val="bg2"/>
            </a:fgClr>
            <a:bgClr>
              <a:schemeClr val="tx2"/>
            </a:bgClr>
          </a:pattFill>
        </p:spPr>
        <p:txBody>
          <a:bodyPr/>
          <a:lstStyle>
            <a:lvl1pPr>
              <a:defRPr>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a:p>
            <a:endParaRPr lang="en-US" dirty="0"/>
          </a:p>
        </p:txBody>
      </p:sp>
      <p:sp>
        <p:nvSpPr>
          <p:cNvPr id="14" name="Title Placeholder 27">
            <a:extLst>
              <a:ext uri="{FF2B5EF4-FFF2-40B4-BE49-F238E27FC236}">
                <a16:creationId xmlns:a16="http://schemas.microsoft.com/office/drawing/2014/main" id="{95778313-0A8C-BA59-0E39-53DA9DFA700D}"/>
              </a:ext>
            </a:extLst>
          </p:cNvPr>
          <p:cNvSpPr>
            <a:spLocks noGrp="1"/>
          </p:cNvSpPr>
          <p:nvPr>
            <p:ph type="title" hasCustomPrompt="1"/>
          </p:nvPr>
        </p:nvSpPr>
        <p:spPr>
          <a:xfrm>
            <a:off x="579820" y="1571625"/>
            <a:ext cx="5035168" cy="1543050"/>
          </a:xfrm>
          <a:prstGeom prst="rect">
            <a:avLst/>
          </a:prstGeom>
        </p:spPr>
        <p:txBody>
          <a:bodyPr vert="horz" lIns="91440" tIns="45720" rIns="91440" bIns="45720" rtlCol="0" anchor="t">
            <a:noAutofit/>
          </a:bodyPr>
          <a:lstStyle>
            <a:lvl1pPr algn="l">
              <a:defRPr sz="1800" b="0" i="0">
                <a:solidFill>
                  <a:schemeClr val="tx1"/>
                </a:solidFill>
                <a:latin typeface="+mn-lt"/>
              </a:defRPr>
            </a:lvl1pPr>
          </a:lstStyle>
          <a:p>
            <a:r>
              <a:rPr lang="en-US" dirty="0"/>
              <a:t>Add copy here.</a:t>
            </a:r>
          </a:p>
        </p:txBody>
      </p:sp>
      <p:sp>
        <p:nvSpPr>
          <p:cNvPr id="4" name="Text Placeholder 12">
            <a:extLst>
              <a:ext uri="{FF2B5EF4-FFF2-40B4-BE49-F238E27FC236}">
                <a16:creationId xmlns:a16="http://schemas.microsoft.com/office/drawing/2014/main" id="{6FBCD203-7EF4-AC74-0BCA-F5C5AD24EA6D}"/>
              </a:ext>
            </a:extLst>
          </p:cNvPr>
          <p:cNvSpPr>
            <a:spLocks noGrp="1"/>
          </p:cNvSpPr>
          <p:nvPr>
            <p:ph type="body" sz="quarter" idx="12" hasCustomPrompt="1"/>
          </p:nvPr>
        </p:nvSpPr>
        <p:spPr>
          <a:xfrm>
            <a:off x="6629370" y="4011613"/>
            <a:ext cx="5043488" cy="2306637"/>
          </a:xfrm>
          <a:prstGeom prst="rect">
            <a:avLst/>
          </a:prstGeom>
        </p:spPr>
        <p:txBody>
          <a:bodyPr/>
          <a:lstStyle>
            <a:lvl1pPr>
              <a:defRPr sz="1800">
                <a:solidFill>
                  <a:schemeClr val="tx1"/>
                </a:solidFill>
                <a:latin typeface="+mn-lt"/>
              </a:defRPr>
            </a:lvl1pPr>
          </a:lstStyle>
          <a:p>
            <a:pPr lvl="0"/>
            <a:r>
              <a:rPr lang="en-US" dirty="0"/>
              <a:t>Add copy here.</a:t>
            </a:r>
          </a:p>
        </p:txBody>
      </p:sp>
      <p:pic>
        <p:nvPicPr>
          <p:cNvPr id="6" name="Picture 5" descr="Logo&#10;&#10;Description automatically generated">
            <a:extLst>
              <a:ext uri="{FF2B5EF4-FFF2-40B4-BE49-F238E27FC236}">
                <a16:creationId xmlns:a16="http://schemas.microsoft.com/office/drawing/2014/main" id="{AB86DBCF-6947-F013-62AD-00EF8E867423}"/>
              </a:ext>
            </a:extLst>
          </p:cNvPr>
          <p:cNvPicPr>
            <a:picLocks noChangeAspect="1"/>
          </p:cNvPicPr>
          <p:nvPr userDrawn="1"/>
        </p:nvPicPr>
        <p:blipFill>
          <a:blip r:embed="rId2"/>
          <a:stretch>
            <a:fillRect/>
          </a:stretch>
        </p:blipFill>
        <p:spPr>
          <a:xfrm>
            <a:off x="10666380" y="6334846"/>
            <a:ext cx="1299678" cy="331932"/>
          </a:xfrm>
          <a:prstGeom prst="rect">
            <a:avLst/>
          </a:prstGeom>
        </p:spPr>
      </p:pic>
      <p:sp>
        <p:nvSpPr>
          <p:cNvPr id="7" name="Title Placeholder 27">
            <a:extLst>
              <a:ext uri="{FF2B5EF4-FFF2-40B4-BE49-F238E27FC236}">
                <a16:creationId xmlns:a16="http://schemas.microsoft.com/office/drawing/2014/main" id="{31B0B004-C092-AFAB-7572-D769C38A78D8}"/>
              </a:ext>
            </a:extLst>
          </p:cNvPr>
          <p:cNvSpPr txBox="1">
            <a:spLocks/>
          </p:cNvSpPr>
          <p:nvPr userDrawn="1"/>
        </p:nvSpPr>
        <p:spPr>
          <a:xfrm>
            <a:off x="546266" y="727083"/>
            <a:ext cx="5261410" cy="57690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b="0" i="0" kern="1200">
                <a:ln>
                  <a:noFill/>
                </a:ln>
                <a:solidFill>
                  <a:schemeClr val="tx1"/>
                </a:solidFill>
                <a:latin typeface="+mj-lt"/>
                <a:ea typeface="+mj-ea"/>
                <a:cs typeface="+mj-cs"/>
              </a:defRPr>
            </a:lvl1pPr>
          </a:lstStyle>
          <a:p>
            <a:r>
              <a:rPr lang="en-US" dirty="0"/>
              <a:t>Add Title Case Title</a:t>
            </a:r>
          </a:p>
        </p:txBody>
      </p:sp>
    </p:spTree>
    <p:extLst>
      <p:ext uri="{BB962C8B-B14F-4D97-AF65-F5344CB8AC3E}">
        <p14:creationId xmlns:p14="http://schemas.microsoft.com/office/powerpoint/2010/main" val="2651611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E628164-0397-79A9-690A-035A82B81A70}"/>
              </a:ext>
            </a:extLst>
          </p:cNvPr>
          <p:cNvSpPr>
            <a:spLocks noGrp="1"/>
          </p:cNvSpPr>
          <p:nvPr>
            <p:ph type="pic" sz="quarter" idx="10" hasCustomPrompt="1"/>
          </p:nvPr>
        </p:nvSpPr>
        <p:spPr>
          <a:xfrm>
            <a:off x="6103115" y="0"/>
            <a:ext cx="6095999" cy="3429000"/>
          </a:xfrm>
          <a:prstGeom prst="rect">
            <a:avLst/>
          </a:prstGeom>
          <a:pattFill prst="pct5">
            <a:fgClr>
              <a:schemeClr val="tx2"/>
            </a:fgClr>
            <a:bgClr>
              <a:schemeClr val="bg2"/>
            </a:bgClr>
          </a:pattFill>
        </p:spPr>
        <p:txBody>
          <a:bodyPr/>
          <a:lstStyle>
            <a:lvl1pPr>
              <a:defRPr>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12" name="Picture Placeholder 2">
            <a:extLst>
              <a:ext uri="{FF2B5EF4-FFF2-40B4-BE49-F238E27FC236}">
                <a16:creationId xmlns:a16="http://schemas.microsoft.com/office/drawing/2014/main" id="{D6604579-111C-53B4-3AE2-A875FA7CD41B}"/>
              </a:ext>
            </a:extLst>
          </p:cNvPr>
          <p:cNvSpPr>
            <a:spLocks noGrp="1"/>
          </p:cNvSpPr>
          <p:nvPr>
            <p:ph type="pic" sz="quarter" idx="11" hasCustomPrompt="1"/>
          </p:nvPr>
        </p:nvSpPr>
        <p:spPr>
          <a:xfrm>
            <a:off x="0" y="3436116"/>
            <a:ext cx="6095999" cy="3429000"/>
          </a:xfrm>
          <a:prstGeom prst="rect">
            <a:avLst/>
          </a:prstGeom>
          <a:pattFill prst="pct5">
            <a:fgClr>
              <a:schemeClr val="tx2"/>
            </a:fgClr>
            <a:bgClr>
              <a:schemeClr val="bg2"/>
            </a:bgClr>
          </a:pattFill>
        </p:spPr>
        <p:txBody>
          <a:bodyPr/>
          <a:lstStyle>
            <a:lvl1pPr>
              <a:defRPr>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a:p>
            <a:endParaRPr lang="en-US" dirty="0"/>
          </a:p>
        </p:txBody>
      </p:sp>
      <p:sp>
        <p:nvSpPr>
          <p:cNvPr id="6" name="Title Placeholder 27">
            <a:extLst>
              <a:ext uri="{FF2B5EF4-FFF2-40B4-BE49-F238E27FC236}">
                <a16:creationId xmlns:a16="http://schemas.microsoft.com/office/drawing/2014/main" id="{929E1E68-C689-5FC5-8F0C-E9FF46E28601}"/>
              </a:ext>
            </a:extLst>
          </p:cNvPr>
          <p:cNvSpPr>
            <a:spLocks noGrp="1"/>
          </p:cNvSpPr>
          <p:nvPr>
            <p:ph type="title" hasCustomPrompt="1"/>
          </p:nvPr>
        </p:nvSpPr>
        <p:spPr>
          <a:xfrm>
            <a:off x="579820" y="1571625"/>
            <a:ext cx="5035168" cy="1543050"/>
          </a:xfrm>
          <a:prstGeom prst="rect">
            <a:avLst/>
          </a:prstGeom>
        </p:spPr>
        <p:txBody>
          <a:bodyPr vert="horz" lIns="91440" tIns="45720" rIns="91440" bIns="45720" rtlCol="0" anchor="t">
            <a:normAutofit/>
          </a:bodyPr>
          <a:lstStyle>
            <a:lvl1pPr algn="l">
              <a:defRPr sz="1800" b="0" i="0">
                <a:solidFill>
                  <a:schemeClr val="bg1"/>
                </a:solidFill>
                <a:latin typeface="+mn-lt"/>
              </a:defRPr>
            </a:lvl1pPr>
          </a:lstStyle>
          <a:p>
            <a:r>
              <a:rPr lang="en-US" dirty="0"/>
              <a:t>Add copy here.</a:t>
            </a:r>
          </a:p>
        </p:txBody>
      </p:sp>
      <p:sp>
        <p:nvSpPr>
          <p:cNvPr id="13" name="Text Placeholder 12">
            <a:extLst>
              <a:ext uri="{FF2B5EF4-FFF2-40B4-BE49-F238E27FC236}">
                <a16:creationId xmlns:a16="http://schemas.microsoft.com/office/drawing/2014/main" id="{F1839EF3-8FE6-C2D9-C2CE-A20B3FF5F005}"/>
              </a:ext>
            </a:extLst>
          </p:cNvPr>
          <p:cNvSpPr>
            <a:spLocks noGrp="1"/>
          </p:cNvSpPr>
          <p:nvPr>
            <p:ph type="body" sz="quarter" idx="12" hasCustomPrompt="1"/>
          </p:nvPr>
        </p:nvSpPr>
        <p:spPr>
          <a:xfrm>
            <a:off x="6629370" y="4011613"/>
            <a:ext cx="5043488" cy="2294248"/>
          </a:xfrm>
          <a:prstGeom prst="rect">
            <a:avLst/>
          </a:prstGeom>
        </p:spPr>
        <p:txBody>
          <a:bodyPr/>
          <a:lstStyle>
            <a:lvl1pPr>
              <a:defRPr sz="1800">
                <a:solidFill>
                  <a:schemeClr val="bg1"/>
                </a:solidFill>
                <a:latin typeface="+mn-lt"/>
              </a:defRPr>
            </a:lvl1pPr>
          </a:lstStyle>
          <a:p>
            <a:pPr lvl="0"/>
            <a:r>
              <a:rPr lang="en-US" dirty="0"/>
              <a:t>Add copy here.</a:t>
            </a:r>
          </a:p>
        </p:txBody>
      </p:sp>
      <p:pic>
        <p:nvPicPr>
          <p:cNvPr id="15" name="Picture 14">
            <a:extLst>
              <a:ext uri="{FF2B5EF4-FFF2-40B4-BE49-F238E27FC236}">
                <a16:creationId xmlns:a16="http://schemas.microsoft.com/office/drawing/2014/main" id="{EAC2D16F-E724-B3B7-7136-47BB3DD30BD9}"/>
              </a:ext>
            </a:extLst>
          </p:cNvPr>
          <p:cNvPicPr>
            <a:picLocks noChangeAspect="1"/>
          </p:cNvPicPr>
          <p:nvPr userDrawn="1"/>
        </p:nvPicPr>
        <p:blipFill>
          <a:blip r:embed="rId2"/>
          <a:srcRect/>
          <a:stretch/>
        </p:blipFill>
        <p:spPr>
          <a:xfrm>
            <a:off x="10662190" y="6323584"/>
            <a:ext cx="1299678" cy="354458"/>
          </a:xfrm>
          <a:prstGeom prst="rect">
            <a:avLst/>
          </a:prstGeom>
        </p:spPr>
      </p:pic>
      <p:sp>
        <p:nvSpPr>
          <p:cNvPr id="3" name="Title Placeholder 27">
            <a:extLst>
              <a:ext uri="{FF2B5EF4-FFF2-40B4-BE49-F238E27FC236}">
                <a16:creationId xmlns:a16="http://schemas.microsoft.com/office/drawing/2014/main" id="{15776F38-5CEA-E513-919F-9C54C30B3B51}"/>
              </a:ext>
            </a:extLst>
          </p:cNvPr>
          <p:cNvSpPr txBox="1">
            <a:spLocks/>
          </p:cNvSpPr>
          <p:nvPr userDrawn="1"/>
        </p:nvSpPr>
        <p:spPr>
          <a:xfrm>
            <a:off x="546266" y="727083"/>
            <a:ext cx="5199626" cy="57690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b="0" i="0" kern="1200">
                <a:ln>
                  <a:noFill/>
                </a:ln>
                <a:solidFill>
                  <a:schemeClr val="bg1"/>
                </a:solidFill>
                <a:latin typeface="+mj-lt"/>
                <a:ea typeface="+mj-ea"/>
                <a:cs typeface="+mj-cs"/>
              </a:defRPr>
            </a:lvl1pPr>
          </a:lstStyle>
          <a:p>
            <a:r>
              <a:rPr lang="en-US" dirty="0"/>
              <a:t>Add Title Case Title</a:t>
            </a:r>
          </a:p>
        </p:txBody>
      </p:sp>
    </p:spTree>
    <p:extLst>
      <p:ext uri="{BB962C8B-B14F-4D97-AF65-F5344CB8AC3E}">
        <p14:creationId xmlns:p14="http://schemas.microsoft.com/office/powerpoint/2010/main" val="393504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5BFD5-C16B-FE20-FE0E-53FF3B39E28C}"/>
              </a:ext>
            </a:extLst>
          </p:cNvPr>
          <p:cNvPicPr>
            <a:picLocks noChangeAspect="1"/>
          </p:cNvPicPr>
          <p:nvPr userDrawn="1"/>
        </p:nvPicPr>
        <p:blipFill>
          <a:blip r:embed="rId2"/>
          <a:srcRect/>
          <a:stretch/>
        </p:blipFill>
        <p:spPr>
          <a:xfrm>
            <a:off x="-30480" y="-32662"/>
            <a:ext cx="12252960" cy="3535490"/>
          </a:xfrm>
          <a:prstGeom prst="rect">
            <a:avLst/>
          </a:prstGeom>
        </p:spPr>
      </p:pic>
      <p:sp>
        <p:nvSpPr>
          <p:cNvPr id="5" name="Title Placeholder 27">
            <a:extLst>
              <a:ext uri="{FF2B5EF4-FFF2-40B4-BE49-F238E27FC236}">
                <a16:creationId xmlns:a16="http://schemas.microsoft.com/office/drawing/2014/main" id="{392A9977-32FB-A245-865A-39F0F2929E64}"/>
              </a:ext>
            </a:extLst>
          </p:cNvPr>
          <p:cNvSpPr>
            <a:spLocks noGrp="1" noChangeAspect="1"/>
          </p:cNvSpPr>
          <p:nvPr>
            <p:ph type="title" hasCustomPrompt="1"/>
          </p:nvPr>
        </p:nvSpPr>
        <p:spPr>
          <a:xfrm>
            <a:off x="3677876" y="1119457"/>
            <a:ext cx="8068277" cy="739979"/>
          </a:xfrm>
          <a:prstGeom prst="rect">
            <a:avLst/>
          </a:prstGeom>
        </p:spPr>
        <p:txBody>
          <a:bodyPr vert="horz" lIns="91440" tIns="45720" rIns="91440" bIns="45720" rtlCol="0" anchor="b" anchorCtr="0">
            <a:noAutofit/>
          </a:bodyPr>
          <a:lstStyle>
            <a:lvl1pPr>
              <a:defRPr sz="4000" b="0" i="0">
                <a:ln>
                  <a:noFill/>
                </a:ln>
                <a:solidFill>
                  <a:schemeClr val="bg1"/>
                </a:solidFill>
                <a:latin typeface="+mj-lt"/>
              </a:defRPr>
            </a:lvl1pPr>
          </a:lstStyle>
          <a:p>
            <a:r>
              <a:rPr lang="en-US" dirty="0"/>
              <a:t>Click To Edit Title Case Title</a:t>
            </a:r>
          </a:p>
        </p:txBody>
      </p:sp>
      <p:cxnSp>
        <p:nvCxnSpPr>
          <p:cNvPr id="9" name="Straight Connector 8">
            <a:extLst>
              <a:ext uri="{FF2B5EF4-FFF2-40B4-BE49-F238E27FC236}">
                <a16:creationId xmlns:a16="http://schemas.microsoft.com/office/drawing/2014/main" id="{35959CD3-F152-056A-8C3F-45D9A73C0C7C}"/>
              </a:ext>
            </a:extLst>
          </p:cNvPr>
          <p:cNvCxnSpPr>
            <a:cxnSpLocks/>
          </p:cNvCxnSpPr>
          <p:nvPr userDrawn="1"/>
        </p:nvCxnSpPr>
        <p:spPr>
          <a:xfrm>
            <a:off x="509931" y="279409"/>
            <a:ext cx="194194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26FE1A2-8D47-FE55-513D-C16B9235C0FA}"/>
              </a:ext>
            </a:extLst>
          </p:cNvPr>
          <p:cNvSpPr/>
          <p:nvPr userDrawn="1"/>
        </p:nvSpPr>
        <p:spPr>
          <a:xfrm>
            <a:off x="-521350" y="-629587"/>
            <a:ext cx="1858675" cy="1858675"/>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AE4C24-0EFA-2FCD-25B4-0BE503E8CD1F}"/>
              </a:ext>
            </a:extLst>
          </p:cNvPr>
          <p:cNvSpPr/>
          <p:nvPr userDrawn="1"/>
        </p:nvSpPr>
        <p:spPr>
          <a:xfrm>
            <a:off x="201542" y="237869"/>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5FF0A3-E335-97D3-DBE6-927B48A37F13}"/>
              </a:ext>
            </a:extLst>
          </p:cNvPr>
          <p:cNvSpPr/>
          <p:nvPr userDrawn="1"/>
        </p:nvSpPr>
        <p:spPr>
          <a:xfrm>
            <a:off x="346984" y="233689"/>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027A1F5-F88D-CAB6-C5B9-036C8DD4D5E6}"/>
              </a:ext>
            </a:extLst>
          </p:cNvPr>
          <p:cNvPicPr>
            <a:picLocks noChangeAspect="1"/>
          </p:cNvPicPr>
          <p:nvPr userDrawn="1"/>
        </p:nvPicPr>
        <p:blipFill>
          <a:blip r:embed="rId3"/>
          <a:stretch>
            <a:fillRect/>
          </a:stretch>
        </p:blipFill>
        <p:spPr>
          <a:xfrm>
            <a:off x="7940727" y="-688508"/>
            <a:ext cx="311021" cy="327742"/>
          </a:xfrm>
          <a:prstGeom prst="rect">
            <a:avLst/>
          </a:prstGeom>
        </p:spPr>
      </p:pic>
      <p:sp>
        <p:nvSpPr>
          <p:cNvPr id="28" name="Picture Placeholder 27">
            <a:extLst>
              <a:ext uri="{FF2B5EF4-FFF2-40B4-BE49-F238E27FC236}">
                <a16:creationId xmlns:a16="http://schemas.microsoft.com/office/drawing/2014/main" id="{4241AAD2-8149-6B22-31DF-D091CB1AD1EE}"/>
              </a:ext>
            </a:extLst>
          </p:cNvPr>
          <p:cNvSpPr>
            <a:spLocks noGrp="1"/>
          </p:cNvSpPr>
          <p:nvPr>
            <p:ph type="pic" sz="quarter" idx="10" hasCustomPrompt="1"/>
          </p:nvPr>
        </p:nvSpPr>
        <p:spPr>
          <a:xfrm>
            <a:off x="0" y="3119216"/>
            <a:ext cx="12207875" cy="3753071"/>
          </a:xfrm>
          <a:custGeom>
            <a:avLst/>
            <a:gdLst>
              <a:gd name="connsiteX0" fmla="*/ 0 w 12207875"/>
              <a:gd name="connsiteY0" fmla="*/ 0 h 3367307"/>
              <a:gd name="connsiteX1" fmla="*/ 12207875 w 12207875"/>
              <a:gd name="connsiteY1" fmla="*/ 0 h 3367307"/>
              <a:gd name="connsiteX2" fmla="*/ 12207875 w 12207875"/>
              <a:gd name="connsiteY2" fmla="*/ 3367307 h 3367307"/>
              <a:gd name="connsiteX3" fmla="*/ 0 w 12207875"/>
              <a:gd name="connsiteY3" fmla="*/ 3367307 h 3367307"/>
              <a:gd name="connsiteX4" fmla="*/ 0 w 12207875"/>
              <a:gd name="connsiteY4" fmla="*/ 0 h 3367307"/>
              <a:gd name="connsiteX0" fmla="*/ 0 w 12207875"/>
              <a:gd name="connsiteY0" fmla="*/ 0 h 3367307"/>
              <a:gd name="connsiteX1" fmla="*/ 6086475 w 12207875"/>
              <a:gd name="connsiteY1" fmla="*/ 9746 h 3367307"/>
              <a:gd name="connsiteX2" fmla="*/ 12207875 w 12207875"/>
              <a:gd name="connsiteY2" fmla="*/ 0 h 3367307"/>
              <a:gd name="connsiteX3" fmla="*/ 12207875 w 12207875"/>
              <a:gd name="connsiteY3" fmla="*/ 3367307 h 3367307"/>
              <a:gd name="connsiteX4" fmla="*/ 0 w 12207875"/>
              <a:gd name="connsiteY4" fmla="*/ 3367307 h 3367307"/>
              <a:gd name="connsiteX5" fmla="*/ 0 w 12207875"/>
              <a:gd name="connsiteY5" fmla="*/ 0 h 3367307"/>
              <a:gd name="connsiteX0" fmla="*/ 0 w 12207875"/>
              <a:gd name="connsiteY0" fmla="*/ 357187 h 3724494"/>
              <a:gd name="connsiteX1" fmla="*/ 6086475 w 12207875"/>
              <a:gd name="connsiteY1" fmla="*/ 366933 h 3724494"/>
              <a:gd name="connsiteX2" fmla="*/ 12207875 w 12207875"/>
              <a:gd name="connsiteY2" fmla="*/ 0 h 3724494"/>
              <a:gd name="connsiteX3" fmla="*/ 12207875 w 12207875"/>
              <a:gd name="connsiteY3" fmla="*/ 3724494 h 3724494"/>
              <a:gd name="connsiteX4" fmla="*/ 0 w 12207875"/>
              <a:gd name="connsiteY4" fmla="*/ 3724494 h 3724494"/>
              <a:gd name="connsiteX5" fmla="*/ 0 w 12207875"/>
              <a:gd name="connsiteY5" fmla="*/ 357187 h 3724494"/>
              <a:gd name="connsiteX0" fmla="*/ 0 w 12207875"/>
              <a:gd name="connsiteY0" fmla="*/ 14287 h 3724494"/>
              <a:gd name="connsiteX1" fmla="*/ 6086475 w 12207875"/>
              <a:gd name="connsiteY1" fmla="*/ 366933 h 3724494"/>
              <a:gd name="connsiteX2" fmla="*/ 12207875 w 12207875"/>
              <a:gd name="connsiteY2" fmla="*/ 0 h 3724494"/>
              <a:gd name="connsiteX3" fmla="*/ 12207875 w 12207875"/>
              <a:gd name="connsiteY3" fmla="*/ 3724494 h 3724494"/>
              <a:gd name="connsiteX4" fmla="*/ 0 w 12207875"/>
              <a:gd name="connsiteY4" fmla="*/ 3724494 h 3724494"/>
              <a:gd name="connsiteX5" fmla="*/ 0 w 12207875"/>
              <a:gd name="connsiteY5" fmla="*/ 14287 h 37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7875" h="3724494">
                <a:moveTo>
                  <a:pt x="0" y="14287"/>
                </a:moveTo>
                <a:lnTo>
                  <a:pt x="6086475" y="366933"/>
                </a:lnTo>
                <a:lnTo>
                  <a:pt x="12207875" y="0"/>
                </a:lnTo>
                <a:lnTo>
                  <a:pt x="12207875" y="3724494"/>
                </a:lnTo>
                <a:lnTo>
                  <a:pt x="0" y="3724494"/>
                </a:lnTo>
                <a:lnTo>
                  <a:pt x="0" y="14287"/>
                </a:lnTo>
                <a:close/>
              </a:path>
            </a:pathLst>
          </a:custGeom>
          <a:pattFill prst="pct5">
            <a:fgClr>
              <a:schemeClr val="accent1"/>
            </a:fgClr>
            <a:bgClr>
              <a:schemeClr val="bg2"/>
            </a:bgClr>
          </a:pattFill>
        </p:spPr>
        <p:txBody>
          <a:bodyPr rIns="457200" anchor="ctr" anchorCtr="0"/>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30" name="Text Placeholder 29">
            <a:extLst>
              <a:ext uri="{FF2B5EF4-FFF2-40B4-BE49-F238E27FC236}">
                <a16:creationId xmlns:a16="http://schemas.microsoft.com/office/drawing/2014/main" id="{5FDA5878-191E-5DB2-E390-00CD1BA43CA8}"/>
              </a:ext>
            </a:extLst>
          </p:cNvPr>
          <p:cNvSpPr>
            <a:spLocks noGrp="1"/>
          </p:cNvSpPr>
          <p:nvPr>
            <p:ph type="body" sz="quarter" idx="11" hasCustomPrompt="1"/>
          </p:nvPr>
        </p:nvSpPr>
        <p:spPr>
          <a:xfrm>
            <a:off x="3678238" y="1813657"/>
            <a:ext cx="8067675" cy="762000"/>
          </a:xfrm>
          <a:prstGeom prst="rect">
            <a:avLst/>
          </a:prstGeom>
        </p:spPr>
        <p:txBody>
          <a:bodyPr/>
          <a:lstStyle>
            <a:lvl1pPr marL="0" indent="0">
              <a:buNone/>
              <a:defRPr>
                <a:solidFill>
                  <a:schemeClr val="bg1"/>
                </a:solidFill>
              </a:defRPr>
            </a:lvl1pPr>
          </a:lstStyle>
          <a:p>
            <a:r>
              <a:rPr lang="en-US" sz="2600" b="0" dirty="0">
                <a:latin typeface="+mn-lt"/>
              </a:rPr>
              <a:t>Click To Edit Title Case Subtitle</a:t>
            </a:r>
          </a:p>
        </p:txBody>
      </p:sp>
      <p:grpSp>
        <p:nvGrpSpPr>
          <p:cNvPr id="35" name="Group 34">
            <a:extLst>
              <a:ext uri="{FF2B5EF4-FFF2-40B4-BE49-F238E27FC236}">
                <a16:creationId xmlns:a16="http://schemas.microsoft.com/office/drawing/2014/main" id="{CCB70A83-A839-99F2-E3ED-2FD396FBB97E}"/>
              </a:ext>
            </a:extLst>
          </p:cNvPr>
          <p:cNvGrpSpPr/>
          <p:nvPr userDrawn="1"/>
        </p:nvGrpSpPr>
        <p:grpSpPr>
          <a:xfrm>
            <a:off x="4574100" y="2631926"/>
            <a:ext cx="3002903" cy="271835"/>
            <a:chOff x="4574100" y="2854037"/>
            <a:chExt cx="3002903" cy="271835"/>
          </a:xfrm>
        </p:grpSpPr>
        <p:cxnSp>
          <p:nvCxnSpPr>
            <p:cNvPr id="14" name="Straight Connector 13">
              <a:extLst>
                <a:ext uri="{FF2B5EF4-FFF2-40B4-BE49-F238E27FC236}">
                  <a16:creationId xmlns:a16="http://schemas.microsoft.com/office/drawing/2014/main" id="{1357F104-2EE9-2491-35D3-073F31DA2809}"/>
                </a:ext>
              </a:extLst>
            </p:cNvPr>
            <p:cNvCxnSpPr>
              <a:cxnSpLocks/>
            </p:cNvCxnSpPr>
            <p:nvPr userDrawn="1"/>
          </p:nvCxnSpPr>
          <p:spPr>
            <a:xfrm>
              <a:off x="4574100" y="2989508"/>
              <a:ext cx="12510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6A65C3-4947-7C86-58AA-4B10DEF037EA}"/>
                </a:ext>
              </a:extLst>
            </p:cNvPr>
            <p:cNvCxnSpPr>
              <a:cxnSpLocks/>
            </p:cNvCxnSpPr>
            <p:nvPr userDrawn="1"/>
          </p:nvCxnSpPr>
          <p:spPr>
            <a:xfrm>
              <a:off x="6325978" y="2989508"/>
              <a:ext cx="12510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FE28B16-BFD4-3B68-1D26-B3E86D0764E4}"/>
                </a:ext>
              </a:extLst>
            </p:cNvPr>
            <p:cNvGrpSpPr/>
            <p:nvPr userDrawn="1"/>
          </p:nvGrpSpPr>
          <p:grpSpPr>
            <a:xfrm>
              <a:off x="5948360" y="2854037"/>
              <a:ext cx="261660" cy="271835"/>
              <a:chOff x="5935277" y="2834251"/>
              <a:chExt cx="287826" cy="299018"/>
            </a:xfrm>
          </p:grpSpPr>
          <p:pic>
            <p:nvPicPr>
              <p:cNvPr id="17" name="Picture 16">
                <a:extLst>
                  <a:ext uri="{FF2B5EF4-FFF2-40B4-BE49-F238E27FC236}">
                    <a16:creationId xmlns:a16="http://schemas.microsoft.com/office/drawing/2014/main" id="{D715E084-1139-7903-96D5-F2A08978EE69}"/>
                  </a:ext>
                </a:extLst>
              </p:cNvPr>
              <p:cNvPicPr>
                <a:picLocks noChangeAspect="1"/>
              </p:cNvPicPr>
              <p:nvPr userDrawn="1"/>
            </p:nvPicPr>
            <p:blipFill>
              <a:blip r:embed="rId4"/>
              <a:stretch>
                <a:fillRect/>
              </a:stretch>
            </p:blipFill>
            <p:spPr>
              <a:xfrm>
                <a:off x="5940357" y="2834251"/>
                <a:ext cx="282746" cy="297947"/>
              </a:xfrm>
              <a:prstGeom prst="rect">
                <a:avLst/>
              </a:prstGeom>
            </p:spPr>
          </p:pic>
          <p:pic>
            <p:nvPicPr>
              <p:cNvPr id="32" name="Picture 31">
                <a:extLst>
                  <a:ext uri="{FF2B5EF4-FFF2-40B4-BE49-F238E27FC236}">
                    <a16:creationId xmlns:a16="http://schemas.microsoft.com/office/drawing/2014/main" id="{70C20945-4E91-D69C-F838-5CE503837A45}"/>
                  </a:ext>
                </a:extLst>
              </p:cNvPr>
              <p:cNvPicPr>
                <a:picLocks noChangeAspect="1"/>
              </p:cNvPicPr>
              <p:nvPr userDrawn="1"/>
            </p:nvPicPr>
            <p:blipFill>
              <a:blip r:embed="rId4"/>
              <a:stretch>
                <a:fillRect/>
              </a:stretch>
            </p:blipFill>
            <p:spPr>
              <a:xfrm>
                <a:off x="5935277" y="2835322"/>
                <a:ext cx="282746" cy="297947"/>
              </a:xfrm>
              <a:prstGeom prst="rect">
                <a:avLst/>
              </a:prstGeom>
            </p:spPr>
          </p:pic>
        </p:grpSp>
      </p:grpSp>
    </p:spTree>
    <p:extLst>
      <p:ext uri="{BB962C8B-B14F-4D97-AF65-F5344CB8AC3E}">
        <p14:creationId xmlns:p14="http://schemas.microsoft.com/office/powerpoint/2010/main" val="2915953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BF43BDB1-68E5-20A8-4398-B509D227FD64}"/>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a:t>Add Title Case Title</a:t>
            </a:r>
          </a:p>
        </p:txBody>
      </p:sp>
      <p:sp>
        <p:nvSpPr>
          <p:cNvPr id="6" name="Picture Placeholder 2">
            <a:extLst>
              <a:ext uri="{FF2B5EF4-FFF2-40B4-BE49-F238E27FC236}">
                <a16:creationId xmlns:a16="http://schemas.microsoft.com/office/drawing/2014/main" id="{FE4B4B0C-7CB3-BC8E-83C1-4D4A8D09D4C0}"/>
              </a:ext>
            </a:extLst>
          </p:cNvPr>
          <p:cNvSpPr>
            <a:spLocks noGrp="1"/>
          </p:cNvSpPr>
          <p:nvPr>
            <p:ph type="pic" sz="quarter" idx="10" hasCustomPrompt="1"/>
          </p:nvPr>
        </p:nvSpPr>
        <p:spPr>
          <a:xfrm>
            <a:off x="647840" y="2276025"/>
            <a:ext cx="3290176" cy="2116975"/>
          </a:xfrm>
          <a:prstGeom prst="rect">
            <a:avLst/>
          </a:prstGeom>
          <a:pattFill prst="pct5">
            <a:fgClr>
              <a:schemeClr val="bg2"/>
            </a:fgClr>
            <a:bgClr>
              <a:schemeClr val="tx2"/>
            </a:bgClr>
          </a:pattFill>
        </p:spPr>
        <p:txBody>
          <a:bodyPr/>
          <a:lstStyle>
            <a:lvl1pPr>
              <a:defRPr sz="20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10" name="Picture Placeholder 2">
            <a:extLst>
              <a:ext uri="{FF2B5EF4-FFF2-40B4-BE49-F238E27FC236}">
                <a16:creationId xmlns:a16="http://schemas.microsoft.com/office/drawing/2014/main" id="{4BC54F64-4293-6558-1FCA-AF9DF0C4BE2C}"/>
              </a:ext>
            </a:extLst>
          </p:cNvPr>
          <p:cNvSpPr>
            <a:spLocks noGrp="1"/>
          </p:cNvSpPr>
          <p:nvPr>
            <p:ph type="pic" sz="quarter" idx="13" hasCustomPrompt="1"/>
          </p:nvPr>
        </p:nvSpPr>
        <p:spPr>
          <a:xfrm>
            <a:off x="4439552" y="2276025"/>
            <a:ext cx="3290176" cy="2116975"/>
          </a:xfrm>
          <a:prstGeom prst="rect">
            <a:avLst/>
          </a:prstGeom>
          <a:pattFill prst="pct5">
            <a:fgClr>
              <a:schemeClr val="bg2"/>
            </a:fgClr>
            <a:bgClr>
              <a:schemeClr val="tx2"/>
            </a:bgClr>
          </a:pattFill>
        </p:spPr>
        <p:txBody>
          <a:bodyPr/>
          <a:lstStyle>
            <a:lvl1pPr>
              <a:defRPr sz="20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12" name="Picture Placeholder 2">
            <a:extLst>
              <a:ext uri="{FF2B5EF4-FFF2-40B4-BE49-F238E27FC236}">
                <a16:creationId xmlns:a16="http://schemas.microsoft.com/office/drawing/2014/main" id="{E3DE86B1-7B32-EF01-C542-4417FCFBC86B}"/>
              </a:ext>
            </a:extLst>
          </p:cNvPr>
          <p:cNvSpPr>
            <a:spLocks noGrp="1"/>
          </p:cNvSpPr>
          <p:nvPr>
            <p:ph type="pic" sz="quarter" idx="14" hasCustomPrompt="1"/>
          </p:nvPr>
        </p:nvSpPr>
        <p:spPr>
          <a:xfrm>
            <a:off x="8231264" y="2276025"/>
            <a:ext cx="3290176" cy="2116975"/>
          </a:xfrm>
          <a:prstGeom prst="rect">
            <a:avLst/>
          </a:prstGeom>
          <a:pattFill prst="pct5">
            <a:fgClr>
              <a:schemeClr val="bg2"/>
            </a:fgClr>
            <a:bgClr>
              <a:schemeClr val="tx2"/>
            </a:bgClr>
          </a:pattFill>
        </p:spPr>
        <p:txBody>
          <a:bodyPr/>
          <a:lstStyle>
            <a:lvl1pPr>
              <a:defRPr sz="20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14" name="Text Placeholder 13">
            <a:extLst>
              <a:ext uri="{FF2B5EF4-FFF2-40B4-BE49-F238E27FC236}">
                <a16:creationId xmlns:a16="http://schemas.microsoft.com/office/drawing/2014/main" id="{12B07569-FE8E-8EFF-1E72-7CB329BA08D6}"/>
              </a:ext>
            </a:extLst>
          </p:cNvPr>
          <p:cNvSpPr>
            <a:spLocks noGrp="1"/>
          </p:cNvSpPr>
          <p:nvPr>
            <p:ph type="body" sz="quarter" idx="15"/>
          </p:nvPr>
        </p:nvSpPr>
        <p:spPr>
          <a:xfrm>
            <a:off x="647700" y="4657725"/>
            <a:ext cx="3290888" cy="1766888"/>
          </a:xfrm>
          <a:prstGeom prst="rect">
            <a:avLst/>
          </a:prstGeom>
        </p:spPr>
        <p:txBody>
          <a:bodyPr/>
          <a:lstStyle>
            <a:lvl1pPr>
              <a:lnSpc>
                <a:spcPct val="100000"/>
              </a:lnSpc>
              <a:spcBef>
                <a:spcPts val="0"/>
              </a:spcBef>
              <a:spcAft>
                <a:spcPts val="600"/>
              </a:spcAft>
              <a:defRPr sz="2000">
                <a:solidFill>
                  <a:schemeClr val="tx1"/>
                </a:solidFill>
              </a:defRPr>
            </a:lvl1pPr>
          </a:lstStyle>
          <a:p>
            <a:pPr lvl="0"/>
            <a:r>
              <a:rPr lang="en-US" dirty="0"/>
              <a:t>Click to edit Master text styles</a:t>
            </a:r>
          </a:p>
        </p:txBody>
      </p:sp>
      <p:sp>
        <p:nvSpPr>
          <p:cNvPr id="15" name="Text Placeholder 13">
            <a:extLst>
              <a:ext uri="{FF2B5EF4-FFF2-40B4-BE49-F238E27FC236}">
                <a16:creationId xmlns:a16="http://schemas.microsoft.com/office/drawing/2014/main" id="{26E1343D-E816-1085-1C42-BA3ADD813746}"/>
              </a:ext>
            </a:extLst>
          </p:cNvPr>
          <p:cNvSpPr>
            <a:spLocks noGrp="1"/>
          </p:cNvSpPr>
          <p:nvPr>
            <p:ph type="body" sz="quarter" idx="16"/>
          </p:nvPr>
        </p:nvSpPr>
        <p:spPr>
          <a:xfrm>
            <a:off x="4439412" y="4657725"/>
            <a:ext cx="3290888" cy="1766888"/>
          </a:xfrm>
          <a:prstGeom prst="rect">
            <a:avLst/>
          </a:prstGeom>
        </p:spPr>
        <p:txBody>
          <a:bodyPr/>
          <a:lstStyle>
            <a:lvl1pPr>
              <a:lnSpc>
                <a:spcPct val="100000"/>
              </a:lnSpc>
              <a:spcBef>
                <a:spcPts val="0"/>
              </a:spcBef>
              <a:spcAft>
                <a:spcPts val="600"/>
              </a:spcAft>
              <a:defRPr sz="2000">
                <a:solidFill>
                  <a:schemeClr val="tx1"/>
                </a:solidFill>
              </a:defRPr>
            </a:lvl1pPr>
          </a:lstStyle>
          <a:p>
            <a:pPr lvl="0"/>
            <a:r>
              <a:rPr lang="en-US" dirty="0"/>
              <a:t>Click to edit Master text styles</a:t>
            </a:r>
          </a:p>
        </p:txBody>
      </p:sp>
      <p:sp>
        <p:nvSpPr>
          <p:cNvPr id="16" name="Text Placeholder 13">
            <a:extLst>
              <a:ext uri="{FF2B5EF4-FFF2-40B4-BE49-F238E27FC236}">
                <a16:creationId xmlns:a16="http://schemas.microsoft.com/office/drawing/2014/main" id="{B7C5746E-6ACB-F67A-48B7-EDA9BFF69A3C}"/>
              </a:ext>
            </a:extLst>
          </p:cNvPr>
          <p:cNvSpPr>
            <a:spLocks noGrp="1"/>
          </p:cNvSpPr>
          <p:nvPr>
            <p:ph type="body" sz="quarter" idx="17"/>
          </p:nvPr>
        </p:nvSpPr>
        <p:spPr>
          <a:xfrm>
            <a:off x="8231124" y="4657725"/>
            <a:ext cx="3290888" cy="1766888"/>
          </a:xfrm>
          <a:prstGeom prst="rect">
            <a:avLst/>
          </a:prstGeom>
        </p:spPr>
        <p:txBody>
          <a:bodyPr/>
          <a:lstStyle>
            <a:lvl1pPr>
              <a:lnSpc>
                <a:spcPct val="100000"/>
              </a:lnSpc>
              <a:spcBef>
                <a:spcPts val="0"/>
              </a:spcBef>
              <a:spcAft>
                <a:spcPts val="600"/>
              </a:spcAft>
              <a:defRPr sz="2000">
                <a:solidFill>
                  <a:schemeClr val="tx1"/>
                </a:solidFill>
              </a:defRPr>
            </a:lvl1pPr>
          </a:lstStyle>
          <a:p>
            <a:pPr lvl="0"/>
            <a:r>
              <a:rPr lang="en-US" dirty="0"/>
              <a:t>Click to edit Master text styles</a:t>
            </a:r>
          </a:p>
        </p:txBody>
      </p:sp>
      <p:pic>
        <p:nvPicPr>
          <p:cNvPr id="17" name="Picture 16" descr="Logo&#10;&#10;Description automatically generated">
            <a:extLst>
              <a:ext uri="{FF2B5EF4-FFF2-40B4-BE49-F238E27FC236}">
                <a16:creationId xmlns:a16="http://schemas.microsoft.com/office/drawing/2014/main" id="{1A7282F4-5256-4B9A-6D7B-19422450420A}"/>
              </a:ext>
            </a:extLst>
          </p:cNvPr>
          <p:cNvPicPr>
            <a:picLocks noChangeAspect="1"/>
          </p:cNvPicPr>
          <p:nvPr userDrawn="1"/>
        </p:nvPicPr>
        <p:blipFill>
          <a:blip r:embed="rId3"/>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1961602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C0AAEC-A533-1FC7-E92D-4CF422E7CBA9}"/>
              </a:ext>
            </a:extLst>
          </p:cNvPr>
          <p:cNvPicPr>
            <a:picLocks noChangeAspect="1"/>
          </p:cNvPicPr>
          <p:nvPr userDrawn="1"/>
        </p:nvPicPr>
        <p:blipFill>
          <a:blip r:embed="rId2"/>
          <a:stretch>
            <a:fillRect/>
          </a:stretch>
        </p:blipFill>
        <p:spPr>
          <a:xfrm>
            <a:off x="10666380" y="244696"/>
            <a:ext cx="1299678" cy="331932"/>
          </a:xfrm>
          <a:prstGeom prst="rect">
            <a:avLst/>
          </a:prstGeom>
        </p:spPr>
      </p:pic>
      <p:cxnSp>
        <p:nvCxnSpPr>
          <p:cNvPr id="3" name="Straight Connector 2">
            <a:extLst>
              <a:ext uri="{FF2B5EF4-FFF2-40B4-BE49-F238E27FC236}">
                <a16:creationId xmlns:a16="http://schemas.microsoft.com/office/drawing/2014/main" id="{754F9601-2AAC-B23F-83FD-B9BAB368FEC6}"/>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D97235CB-4503-355B-10EA-225F8A136F03}"/>
              </a:ext>
            </a:extLst>
          </p:cNvPr>
          <p:cNvSpPr/>
          <p:nvPr userDrawn="1"/>
        </p:nvSpPr>
        <p:spPr>
          <a:xfrm>
            <a:off x="-561142" y="-699359"/>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606887-8FD6-40B6-B9B0-3C7ADAB66E4A}"/>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267578-6181-4152-062B-F05F0F1EAB0B}"/>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27">
            <a:extLst>
              <a:ext uri="{FF2B5EF4-FFF2-40B4-BE49-F238E27FC236}">
                <a16:creationId xmlns:a16="http://schemas.microsoft.com/office/drawing/2014/main" id="{7073A429-0A27-55E9-A9C9-93EAEC847A09}"/>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4" name="US MAP" descr="A map of the world&#10;&#10;Description automatically generated with low confidence">
            <a:extLst>
              <a:ext uri="{FF2B5EF4-FFF2-40B4-BE49-F238E27FC236}">
                <a16:creationId xmlns:a16="http://schemas.microsoft.com/office/drawing/2014/main" id="{2BA59FBE-8032-C43B-6DC0-13717CA7E15E}"/>
              </a:ext>
            </a:extLst>
          </p:cNvPr>
          <p:cNvPicPr>
            <a:picLocks noChangeAspect="1"/>
          </p:cNvPicPr>
          <p:nvPr userDrawn="1"/>
        </p:nvPicPr>
        <p:blipFill>
          <a:blip r:embed="rId3"/>
          <a:stretch>
            <a:fillRect/>
          </a:stretch>
        </p:blipFill>
        <p:spPr>
          <a:xfrm>
            <a:off x="1393889" y="1303987"/>
            <a:ext cx="9244846" cy="5862291"/>
          </a:xfrm>
          <a:prstGeom prst="rect">
            <a:avLst/>
          </a:prstGeom>
        </p:spPr>
      </p:pic>
    </p:spTree>
    <p:extLst>
      <p:ext uri="{BB962C8B-B14F-4D97-AF65-F5344CB8AC3E}">
        <p14:creationId xmlns:p14="http://schemas.microsoft.com/office/powerpoint/2010/main" val="3574047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F2F7FB1C-85BE-8A4B-7F70-C26D9C53BD52}"/>
              </a:ext>
            </a:extLst>
          </p:cNvPr>
          <p:cNvSpPr>
            <a:spLocks noGrp="1"/>
          </p:cNvSpPr>
          <p:nvPr>
            <p:ph type="title" hasCustomPrompt="1"/>
          </p:nvPr>
        </p:nvSpPr>
        <p:spPr>
          <a:xfrm>
            <a:off x="1009651" y="2104119"/>
            <a:ext cx="6953250" cy="576904"/>
          </a:xfrm>
          <a:prstGeom prst="rect">
            <a:avLst/>
          </a:prstGeom>
          <a:ln w="6350">
            <a:noFill/>
          </a:ln>
        </p:spPr>
        <p:txBody>
          <a:bodyPr vert="horz" lIns="91440" tIns="45720" rIns="91440" bIns="45720" rtlCol="0" anchor="t">
            <a:normAutofit/>
          </a:bodyPr>
          <a:lstStyle>
            <a:lvl1pPr>
              <a:defRPr b="0">
                <a:ln>
                  <a:noFill/>
                </a:ln>
                <a:solidFill>
                  <a:schemeClr val="bg1"/>
                </a:solidFill>
                <a:latin typeface="+mj-lt"/>
              </a:defRPr>
            </a:lvl1pPr>
          </a:lstStyle>
          <a:p>
            <a:r>
              <a:rPr lang="en-US" dirty="0"/>
              <a:t>Add Title Case Title Here</a:t>
            </a:r>
          </a:p>
        </p:txBody>
      </p:sp>
    </p:spTree>
    <p:extLst>
      <p:ext uri="{BB962C8B-B14F-4D97-AF65-F5344CB8AC3E}">
        <p14:creationId xmlns:p14="http://schemas.microsoft.com/office/powerpoint/2010/main" val="2742364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3807441-D388-2FE2-FAA3-29F0C1B0E2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Placeholder 27">
            <a:extLst>
              <a:ext uri="{FF2B5EF4-FFF2-40B4-BE49-F238E27FC236}">
                <a16:creationId xmlns:a16="http://schemas.microsoft.com/office/drawing/2014/main" id="{E434979A-59A1-634B-8844-EC5397112119}"/>
              </a:ext>
            </a:extLst>
          </p:cNvPr>
          <p:cNvSpPr>
            <a:spLocks noGrp="1"/>
          </p:cNvSpPr>
          <p:nvPr>
            <p:ph type="title" hasCustomPrompt="1"/>
          </p:nvPr>
        </p:nvSpPr>
        <p:spPr>
          <a:xfrm>
            <a:off x="1009651" y="2104119"/>
            <a:ext cx="6953250" cy="576904"/>
          </a:xfrm>
          <a:prstGeom prst="rect">
            <a:avLst/>
          </a:prstGeom>
        </p:spPr>
        <p:txBody>
          <a:bodyPr vert="horz" lIns="91440" tIns="45720" rIns="91440" bIns="45720" rtlCol="0" anchor="t">
            <a:normAutofit/>
          </a:bodyPr>
          <a:lstStyle>
            <a:lvl1pPr>
              <a:defRPr b="0">
                <a:ln>
                  <a:noFill/>
                </a:ln>
                <a:solidFill>
                  <a:schemeClr val="bg1"/>
                </a:solidFill>
              </a:defRPr>
            </a:lvl1pPr>
          </a:lstStyle>
          <a:p>
            <a:r>
              <a:rPr lang="en-US" dirty="0"/>
              <a:t>Add Title Case Title Here</a:t>
            </a:r>
          </a:p>
        </p:txBody>
      </p:sp>
    </p:spTree>
    <p:extLst>
      <p:ext uri="{BB962C8B-B14F-4D97-AF65-F5344CB8AC3E}">
        <p14:creationId xmlns:p14="http://schemas.microsoft.com/office/powerpoint/2010/main" val="1637321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10" name="Title Placeholder 27">
            <a:extLst>
              <a:ext uri="{FF2B5EF4-FFF2-40B4-BE49-F238E27FC236}">
                <a16:creationId xmlns:a16="http://schemas.microsoft.com/office/drawing/2014/main" id="{E434979A-59A1-634B-8844-EC5397112119}"/>
              </a:ext>
            </a:extLst>
          </p:cNvPr>
          <p:cNvSpPr>
            <a:spLocks noGrp="1"/>
          </p:cNvSpPr>
          <p:nvPr>
            <p:ph type="title" hasCustomPrompt="1"/>
          </p:nvPr>
        </p:nvSpPr>
        <p:spPr>
          <a:xfrm>
            <a:off x="1009651" y="2104119"/>
            <a:ext cx="6953250" cy="576904"/>
          </a:xfrm>
          <a:prstGeom prst="rect">
            <a:avLst/>
          </a:prstGeom>
          <a:ln>
            <a:noFill/>
          </a:ln>
        </p:spPr>
        <p:txBody>
          <a:bodyPr vert="horz" lIns="91440" tIns="45720" rIns="91440" bIns="45720" rtlCol="0" anchor="t">
            <a:normAutofit/>
          </a:bodyPr>
          <a:lstStyle>
            <a:lvl1pPr>
              <a:defRPr b="0">
                <a:ln>
                  <a:noFill/>
                </a:ln>
                <a:solidFill>
                  <a:schemeClr val="bg1"/>
                </a:solidFill>
              </a:defRPr>
            </a:lvl1pPr>
          </a:lstStyle>
          <a:p>
            <a:r>
              <a:rPr lang="en-US" dirty="0"/>
              <a:t>Add Title Case Title Here</a:t>
            </a:r>
          </a:p>
        </p:txBody>
      </p:sp>
      <p:cxnSp>
        <p:nvCxnSpPr>
          <p:cNvPr id="11" name="Straight Connector 10">
            <a:extLst>
              <a:ext uri="{FF2B5EF4-FFF2-40B4-BE49-F238E27FC236}">
                <a16:creationId xmlns:a16="http://schemas.microsoft.com/office/drawing/2014/main" id="{833EA469-D184-A188-520E-549EE5EDE3E7}"/>
              </a:ext>
            </a:extLst>
          </p:cNvPr>
          <p:cNvCxnSpPr>
            <a:cxnSpLocks/>
          </p:cNvCxnSpPr>
          <p:nvPr userDrawn="1"/>
        </p:nvCxnSpPr>
        <p:spPr>
          <a:xfrm>
            <a:off x="629852" y="369350"/>
            <a:ext cx="194194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AA17C8C-D1A8-9976-C825-19D1AEBB446A}"/>
              </a:ext>
            </a:extLst>
          </p:cNvPr>
          <p:cNvSpPr/>
          <p:nvPr userDrawn="1"/>
        </p:nvSpPr>
        <p:spPr>
          <a:xfrm>
            <a:off x="-521350" y="-861621"/>
            <a:ext cx="2470070" cy="247007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3FACAE-BD2C-1664-349C-6B61BCDA00BE}"/>
              </a:ext>
            </a:extLst>
          </p:cNvPr>
          <p:cNvSpPr/>
          <p:nvPr userDrawn="1"/>
        </p:nvSpPr>
        <p:spPr>
          <a:xfrm>
            <a:off x="321463" y="327810"/>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71979D2-0156-C865-804F-4E51251ADFFA}"/>
              </a:ext>
            </a:extLst>
          </p:cNvPr>
          <p:cNvSpPr/>
          <p:nvPr userDrawn="1"/>
        </p:nvSpPr>
        <p:spPr>
          <a:xfrm>
            <a:off x="466905" y="323630"/>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57A3FA1-6C88-F554-D4D0-7E9F1D598D43}"/>
              </a:ext>
            </a:extLst>
          </p:cNvPr>
          <p:cNvCxnSpPr>
            <a:cxnSpLocks/>
          </p:cNvCxnSpPr>
          <p:nvPr userDrawn="1"/>
        </p:nvCxnSpPr>
        <p:spPr>
          <a:xfrm>
            <a:off x="9865628" y="6603153"/>
            <a:ext cx="125102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9590A8-A5B4-2B82-F25A-77126E493255}"/>
              </a:ext>
            </a:extLst>
          </p:cNvPr>
          <p:cNvCxnSpPr>
            <a:cxnSpLocks/>
          </p:cNvCxnSpPr>
          <p:nvPr userDrawn="1"/>
        </p:nvCxnSpPr>
        <p:spPr>
          <a:xfrm>
            <a:off x="11629863" y="6603153"/>
            <a:ext cx="1251025"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3BB24AF-FDF3-6E0E-0B1C-968004BBA618}"/>
              </a:ext>
            </a:extLst>
          </p:cNvPr>
          <p:cNvPicPr>
            <a:picLocks noChangeAspect="1"/>
          </p:cNvPicPr>
          <p:nvPr userDrawn="1"/>
        </p:nvPicPr>
        <p:blipFill>
          <a:blip r:embed="rId2"/>
          <a:stretch>
            <a:fillRect/>
          </a:stretch>
        </p:blipFill>
        <p:spPr>
          <a:xfrm>
            <a:off x="11231885" y="6445475"/>
            <a:ext cx="282746" cy="297947"/>
          </a:xfrm>
          <a:prstGeom prst="rect">
            <a:avLst/>
          </a:prstGeom>
        </p:spPr>
      </p:pic>
      <p:pic>
        <p:nvPicPr>
          <p:cNvPr id="18" name="Picture 17">
            <a:extLst>
              <a:ext uri="{FF2B5EF4-FFF2-40B4-BE49-F238E27FC236}">
                <a16:creationId xmlns:a16="http://schemas.microsoft.com/office/drawing/2014/main" id="{CD6C6FA7-4FB3-B706-A203-92722F40761A}"/>
              </a:ext>
            </a:extLst>
          </p:cNvPr>
          <p:cNvPicPr>
            <a:picLocks noChangeAspect="1"/>
          </p:cNvPicPr>
          <p:nvPr userDrawn="1"/>
        </p:nvPicPr>
        <p:blipFill>
          <a:blip r:embed="rId3">
            <a:alphaModFix amt="25000"/>
          </a:blip>
          <a:stretch>
            <a:fillRect/>
          </a:stretch>
        </p:blipFill>
        <p:spPr>
          <a:xfrm>
            <a:off x="4758076" y="4586996"/>
            <a:ext cx="4767427" cy="3002970"/>
          </a:xfrm>
          <a:prstGeom prst="rect">
            <a:avLst/>
          </a:prstGeom>
        </p:spPr>
      </p:pic>
      <p:pic>
        <p:nvPicPr>
          <p:cNvPr id="2" name="Picture 1">
            <a:extLst>
              <a:ext uri="{FF2B5EF4-FFF2-40B4-BE49-F238E27FC236}">
                <a16:creationId xmlns:a16="http://schemas.microsoft.com/office/drawing/2014/main" id="{B038895F-1D35-5A15-4564-1341402F4F75}"/>
              </a:ext>
            </a:extLst>
          </p:cNvPr>
          <p:cNvPicPr>
            <a:picLocks noChangeAspect="1"/>
          </p:cNvPicPr>
          <p:nvPr userDrawn="1"/>
        </p:nvPicPr>
        <p:blipFill>
          <a:blip r:embed="rId4"/>
          <a:srcRect/>
          <a:stretch/>
        </p:blipFill>
        <p:spPr>
          <a:xfrm>
            <a:off x="10662190" y="231163"/>
            <a:ext cx="1299678" cy="354458"/>
          </a:xfrm>
          <a:prstGeom prst="rect">
            <a:avLst/>
          </a:prstGeom>
        </p:spPr>
      </p:pic>
    </p:spTree>
    <p:extLst>
      <p:ext uri="{BB962C8B-B14F-4D97-AF65-F5344CB8AC3E}">
        <p14:creationId xmlns:p14="http://schemas.microsoft.com/office/powerpoint/2010/main" val="397220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2ADB8-E475-BDDD-79F7-ACE75E069D2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Placeholder 27">
            <a:extLst>
              <a:ext uri="{FF2B5EF4-FFF2-40B4-BE49-F238E27FC236}">
                <a16:creationId xmlns:a16="http://schemas.microsoft.com/office/drawing/2014/main" id="{FF709B6E-26F3-6F24-A8BD-9991699D79E0}"/>
              </a:ext>
            </a:extLst>
          </p:cNvPr>
          <p:cNvSpPr>
            <a:spLocks noGrp="1"/>
          </p:cNvSpPr>
          <p:nvPr>
            <p:ph type="title" hasCustomPrompt="1"/>
          </p:nvPr>
        </p:nvSpPr>
        <p:spPr>
          <a:xfrm>
            <a:off x="1009651" y="2104119"/>
            <a:ext cx="6953250" cy="576904"/>
          </a:xfrm>
          <a:prstGeom prst="rect">
            <a:avLst/>
          </a:prstGeom>
          <a:ln>
            <a:noFill/>
          </a:ln>
        </p:spPr>
        <p:txBody>
          <a:bodyPr vert="horz" lIns="91440" tIns="45720" rIns="91440" bIns="45720" rtlCol="0" anchor="t">
            <a:normAutofit/>
          </a:bodyPr>
          <a:lstStyle>
            <a:lvl1pPr>
              <a:defRPr b="0">
                <a:ln>
                  <a:noFill/>
                </a:ln>
                <a:solidFill>
                  <a:schemeClr val="bg1"/>
                </a:solidFill>
              </a:defRPr>
            </a:lvl1pPr>
          </a:lstStyle>
          <a:p>
            <a:r>
              <a:rPr lang="en-US" dirty="0"/>
              <a:t>Add Title Case Title Here</a:t>
            </a:r>
          </a:p>
        </p:txBody>
      </p:sp>
    </p:spTree>
    <p:extLst>
      <p:ext uri="{BB962C8B-B14F-4D97-AF65-F5344CB8AC3E}">
        <p14:creationId xmlns:p14="http://schemas.microsoft.com/office/powerpoint/2010/main" val="3985453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391114A1-755E-9CD2-D720-858FA942CDDF}"/>
              </a:ext>
            </a:extLst>
          </p:cNvPr>
          <p:cNvSpPr>
            <a:spLocks noGrp="1"/>
          </p:cNvSpPr>
          <p:nvPr>
            <p:ph type="title" hasCustomPrompt="1"/>
          </p:nvPr>
        </p:nvSpPr>
        <p:spPr>
          <a:xfrm>
            <a:off x="1009651" y="2104119"/>
            <a:ext cx="6953250" cy="576904"/>
          </a:xfrm>
          <a:prstGeom prst="rect">
            <a:avLst/>
          </a:prstGeom>
          <a:ln>
            <a:noFill/>
          </a:ln>
        </p:spPr>
        <p:txBody>
          <a:bodyPr vert="horz" lIns="91440" tIns="45720" rIns="91440" bIns="45720" rtlCol="0" anchor="t">
            <a:normAutofit/>
          </a:bodyPr>
          <a:lstStyle>
            <a:lvl1pPr>
              <a:defRPr b="0">
                <a:ln>
                  <a:noFill/>
                </a:ln>
                <a:solidFill>
                  <a:schemeClr val="tx1"/>
                </a:solidFill>
              </a:defRPr>
            </a:lvl1pPr>
          </a:lstStyle>
          <a:p>
            <a:r>
              <a:rPr lang="en-US" dirty="0"/>
              <a:t>Add Title Case Title Here</a:t>
            </a:r>
          </a:p>
        </p:txBody>
      </p:sp>
    </p:spTree>
    <p:extLst>
      <p:ext uri="{BB962C8B-B14F-4D97-AF65-F5344CB8AC3E}">
        <p14:creationId xmlns:p14="http://schemas.microsoft.com/office/powerpoint/2010/main" val="3551402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D1DF5952-15D1-10B7-1B73-1F0CED928DA7}"/>
              </a:ext>
            </a:extLst>
          </p:cNvPr>
          <p:cNvSpPr>
            <a:spLocks noGrp="1"/>
          </p:cNvSpPr>
          <p:nvPr>
            <p:ph type="title" hasCustomPrompt="1"/>
          </p:nvPr>
        </p:nvSpPr>
        <p:spPr>
          <a:xfrm>
            <a:off x="1009651" y="2104119"/>
            <a:ext cx="6953250" cy="576904"/>
          </a:xfrm>
          <a:prstGeom prst="rect">
            <a:avLst/>
          </a:prstGeom>
          <a:ln>
            <a:noFill/>
          </a:ln>
        </p:spPr>
        <p:txBody>
          <a:bodyPr vert="horz" lIns="91440" tIns="45720" rIns="91440" bIns="45720" rtlCol="0" anchor="t">
            <a:normAutofit/>
          </a:bodyPr>
          <a:lstStyle>
            <a:lvl1pPr>
              <a:defRPr b="0">
                <a:ln>
                  <a:noFill/>
                </a:ln>
                <a:solidFill>
                  <a:schemeClr val="tx1"/>
                </a:solidFill>
              </a:defRPr>
            </a:lvl1pPr>
          </a:lstStyle>
          <a:p>
            <a:r>
              <a:rPr lang="en-US" dirty="0"/>
              <a:t>Add Title Case Title Here</a:t>
            </a:r>
          </a:p>
        </p:txBody>
      </p:sp>
    </p:spTree>
    <p:extLst>
      <p:ext uri="{BB962C8B-B14F-4D97-AF65-F5344CB8AC3E}">
        <p14:creationId xmlns:p14="http://schemas.microsoft.com/office/powerpoint/2010/main" val="2367933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BE449C6-F04D-41F2-9E31-F4BA524961C8}"/>
              </a:ext>
            </a:extLst>
          </p:cNvPr>
          <p:cNvSpPr>
            <a:spLocks noGrp="1"/>
          </p:cNvSpPr>
          <p:nvPr>
            <p:ph type="tbl" sz="quarter" idx="10"/>
          </p:nvPr>
        </p:nvSpPr>
        <p:spPr>
          <a:xfrm>
            <a:off x="636879" y="1762125"/>
            <a:ext cx="6916860" cy="4141717"/>
          </a:xfrm>
          <a:prstGeom prst="rect">
            <a:avLst/>
          </a:prstGeom>
          <a:pattFill prst="pct5">
            <a:fgClr>
              <a:schemeClr val="accent1"/>
            </a:fgClr>
            <a:bgClr>
              <a:schemeClr val="bg2"/>
            </a:bgClr>
          </a:pattFill>
        </p:spPr>
        <p:txBody>
          <a:bodyPr/>
          <a:lstStyle>
            <a:lvl1pPr marL="0" indent="0">
              <a:buNone/>
              <a:defRPr>
                <a:solidFill>
                  <a:schemeClr val="tx1"/>
                </a:solidFill>
              </a:defRPr>
            </a:lvl1pPr>
          </a:lstStyle>
          <a:p>
            <a:r>
              <a:rPr lang="en-US" dirty="0"/>
              <a:t>Click icon to add table</a:t>
            </a:r>
          </a:p>
        </p:txBody>
      </p:sp>
      <p:pic>
        <p:nvPicPr>
          <p:cNvPr id="2" name="Picture 1">
            <a:extLst>
              <a:ext uri="{FF2B5EF4-FFF2-40B4-BE49-F238E27FC236}">
                <a16:creationId xmlns:a16="http://schemas.microsoft.com/office/drawing/2014/main" id="{13439ED1-6491-48CD-017D-68EEF8193709}"/>
              </a:ext>
            </a:extLst>
          </p:cNvPr>
          <p:cNvPicPr>
            <a:picLocks noChangeAspect="1"/>
          </p:cNvPicPr>
          <p:nvPr userDrawn="1"/>
        </p:nvPicPr>
        <p:blipFill>
          <a:blip r:embed="rId2"/>
          <a:stretch>
            <a:fillRect/>
          </a:stretch>
        </p:blipFill>
        <p:spPr>
          <a:xfrm>
            <a:off x="9241358" y="-108910"/>
            <a:ext cx="675410" cy="711593"/>
          </a:xfrm>
          <a:prstGeom prst="rect">
            <a:avLst/>
          </a:prstGeom>
        </p:spPr>
      </p:pic>
      <p:pic>
        <p:nvPicPr>
          <p:cNvPr id="5" name="Picture 4" descr="Logo&#10;&#10;Description automatically generated">
            <a:extLst>
              <a:ext uri="{FF2B5EF4-FFF2-40B4-BE49-F238E27FC236}">
                <a16:creationId xmlns:a16="http://schemas.microsoft.com/office/drawing/2014/main" id="{ABD2BE7C-3210-BE63-55FB-0D5966FE06F9}"/>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6" name="Title Placeholder 27">
            <a:extLst>
              <a:ext uri="{FF2B5EF4-FFF2-40B4-BE49-F238E27FC236}">
                <a16:creationId xmlns:a16="http://schemas.microsoft.com/office/drawing/2014/main" id="{377FB68D-4C3A-9E0C-AFAE-D2E57F40C14A}"/>
              </a:ext>
            </a:extLst>
          </p:cNvPr>
          <p:cNvSpPr>
            <a:spLocks noGrp="1"/>
          </p:cNvSpPr>
          <p:nvPr>
            <p:ph type="title" hasCustomPrompt="1"/>
          </p:nvPr>
        </p:nvSpPr>
        <p:spPr>
          <a:xfrm>
            <a:off x="546266" y="727083"/>
            <a:ext cx="11022278" cy="576904"/>
          </a:xfrm>
          <a:prstGeom prst="rect">
            <a:avLst/>
          </a:prstGeom>
          <a:ln>
            <a:noFill/>
          </a:ln>
        </p:spPr>
        <p:txBody>
          <a:bodyPr vert="horz" lIns="91440" tIns="45720" rIns="91440" bIns="45720" rtlCol="0" anchor="ctr">
            <a:normAutofit/>
          </a:bodyPr>
          <a:lstStyle>
            <a:lvl1pPr>
              <a:lnSpc>
                <a:spcPct val="100000"/>
              </a:lnSpc>
              <a:defRPr b="0">
                <a:ln>
                  <a:noFill/>
                </a:ln>
                <a:solidFill>
                  <a:schemeClr val="tx1"/>
                </a:solidFill>
              </a:defRPr>
            </a:lvl1pPr>
          </a:lstStyle>
          <a:p>
            <a:r>
              <a:rPr lang="en-US" dirty="0"/>
              <a:t>Add Title Case Title</a:t>
            </a:r>
          </a:p>
        </p:txBody>
      </p:sp>
      <p:sp>
        <p:nvSpPr>
          <p:cNvPr id="3" name="Text Placeholder 2">
            <a:extLst>
              <a:ext uri="{FF2B5EF4-FFF2-40B4-BE49-F238E27FC236}">
                <a16:creationId xmlns:a16="http://schemas.microsoft.com/office/drawing/2014/main" id="{8B1EE1E8-96E3-C915-6CA6-441DC89C99D0}"/>
              </a:ext>
            </a:extLst>
          </p:cNvPr>
          <p:cNvSpPr>
            <a:spLocks noGrp="1"/>
          </p:cNvSpPr>
          <p:nvPr>
            <p:ph idx="1"/>
          </p:nvPr>
        </p:nvSpPr>
        <p:spPr>
          <a:xfrm>
            <a:off x="8095094" y="1762125"/>
            <a:ext cx="3473450" cy="31527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3007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42127D-2BF5-F657-4513-8FD3D58DAD12}"/>
              </a:ext>
            </a:extLst>
          </p:cNvPr>
          <p:cNvSpPr/>
          <p:nvPr userDrawn="1"/>
        </p:nvSpPr>
        <p:spPr>
          <a:xfrm>
            <a:off x="-1" y="0"/>
            <a:ext cx="5031629" cy="6865951"/>
          </a:xfrm>
          <a:prstGeom prst="rect">
            <a:avLst/>
          </a:prstGeom>
          <a:gradFill>
            <a:gsLst>
              <a:gs pos="80000">
                <a:srgbClr val="4852A8"/>
              </a:gs>
              <a:gs pos="0">
                <a:srgbClr val="005DBA"/>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cap="none" spc="50">
              <a:ln w="9525" cmpd="sng">
                <a:solidFill>
                  <a:schemeClr val="accent1"/>
                </a:solidFill>
                <a:prstDash val="solid"/>
              </a:ln>
              <a:solidFill>
                <a:schemeClr val="accent5"/>
              </a:solidFill>
              <a:effectLst>
                <a:glow rad="38100">
                  <a:schemeClr val="accent1">
                    <a:alpha val="40000"/>
                  </a:schemeClr>
                </a:glow>
              </a:effectLst>
            </a:endParaRPr>
          </a:p>
        </p:txBody>
      </p:sp>
      <p:pic>
        <p:nvPicPr>
          <p:cNvPr id="8" name="Picture 7">
            <a:extLst>
              <a:ext uri="{FF2B5EF4-FFF2-40B4-BE49-F238E27FC236}">
                <a16:creationId xmlns:a16="http://schemas.microsoft.com/office/drawing/2014/main" id="{668022BF-49B9-ACF2-810A-FBDA57054C12}"/>
              </a:ext>
            </a:extLst>
          </p:cNvPr>
          <p:cNvPicPr>
            <a:picLocks noChangeAspect="1"/>
          </p:cNvPicPr>
          <p:nvPr userDrawn="1"/>
        </p:nvPicPr>
        <p:blipFill>
          <a:blip r:embed="rId2">
            <a:alphaModFix amt="86000"/>
          </a:blip>
          <a:stretch>
            <a:fillRect/>
          </a:stretch>
        </p:blipFill>
        <p:spPr>
          <a:xfrm>
            <a:off x="3312826" y="6205217"/>
            <a:ext cx="814172" cy="857786"/>
          </a:xfrm>
          <a:prstGeom prst="rect">
            <a:avLst/>
          </a:prstGeom>
        </p:spPr>
      </p:pic>
      <p:sp>
        <p:nvSpPr>
          <p:cNvPr id="2" name="Title Placeholder 27">
            <a:extLst>
              <a:ext uri="{FF2B5EF4-FFF2-40B4-BE49-F238E27FC236}">
                <a16:creationId xmlns:a16="http://schemas.microsoft.com/office/drawing/2014/main" id="{CA40FB5A-FC37-D9B3-4898-96E8E628C43D}"/>
              </a:ext>
            </a:extLst>
          </p:cNvPr>
          <p:cNvSpPr>
            <a:spLocks noGrp="1"/>
          </p:cNvSpPr>
          <p:nvPr>
            <p:ph type="title" hasCustomPrompt="1"/>
          </p:nvPr>
        </p:nvSpPr>
        <p:spPr>
          <a:xfrm>
            <a:off x="546266" y="727083"/>
            <a:ext cx="4320234"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sp>
        <p:nvSpPr>
          <p:cNvPr id="6" name="Table Placeholder 3">
            <a:extLst>
              <a:ext uri="{FF2B5EF4-FFF2-40B4-BE49-F238E27FC236}">
                <a16:creationId xmlns:a16="http://schemas.microsoft.com/office/drawing/2014/main" id="{D176D2A4-A489-88B0-EC56-424AA9C1DE34}"/>
              </a:ext>
            </a:extLst>
          </p:cNvPr>
          <p:cNvSpPr>
            <a:spLocks noGrp="1"/>
          </p:cNvSpPr>
          <p:nvPr>
            <p:ph type="tbl" sz="quarter" idx="14"/>
          </p:nvPr>
        </p:nvSpPr>
        <p:spPr>
          <a:xfrm>
            <a:off x="5520049" y="1256797"/>
            <a:ext cx="6109900" cy="4948420"/>
          </a:xfrm>
          <a:prstGeom prst="rect">
            <a:avLst/>
          </a:prstGeom>
          <a:pattFill prst="pct5">
            <a:fgClr>
              <a:schemeClr val="accent1"/>
            </a:fgClr>
            <a:bgClr>
              <a:schemeClr val="bg2"/>
            </a:bgClr>
          </a:pattFill>
        </p:spPr>
        <p:txBody>
          <a:bodyPr/>
          <a:lstStyle>
            <a:lvl1pPr>
              <a:defRPr>
                <a:solidFill>
                  <a:schemeClr val="tx1"/>
                </a:solidFill>
              </a:defRPr>
            </a:lvl1pPr>
          </a:lstStyle>
          <a:p>
            <a:r>
              <a:rPr lang="en-US" dirty="0"/>
              <a:t>Click icon to add table</a:t>
            </a:r>
          </a:p>
        </p:txBody>
      </p:sp>
      <p:pic>
        <p:nvPicPr>
          <p:cNvPr id="7" name="Picture 6" descr="Logo&#10;&#10;Description automatically generated">
            <a:extLst>
              <a:ext uri="{FF2B5EF4-FFF2-40B4-BE49-F238E27FC236}">
                <a16:creationId xmlns:a16="http://schemas.microsoft.com/office/drawing/2014/main" id="{9A8ED88B-3E1B-4CE6-A48A-87AFA979F6FA}"/>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3" name="Text Placeholder 2">
            <a:extLst>
              <a:ext uri="{FF2B5EF4-FFF2-40B4-BE49-F238E27FC236}">
                <a16:creationId xmlns:a16="http://schemas.microsoft.com/office/drawing/2014/main" id="{82F02663-916B-074D-2C60-8DFA5E371FFC}"/>
              </a:ext>
            </a:extLst>
          </p:cNvPr>
          <p:cNvSpPr>
            <a:spLocks noGrp="1"/>
          </p:cNvSpPr>
          <p:nvPr>
            <p:ph idx="1"/>
          </p:nvPr>
        </p:nvSpPr>
        <p:spPr>
          <a:xfrm>
            <a:off x="562051" y="2175165"/>
            <a:ext cx="4304449" cy="3287171"/>
          </a:xfrm>
          <a:prstGeom prst="rect">
            <a:avLst/>
          </a:prstGeom>
        </p:spPr>
        <p:txBody>
          <a:bodyPr vert="horz" lIns="91440" tIns="45720" rIns="91440" bIns="45720" rtlCol="0">
            <a:normAutofit/>
          </a:bodyPr>
          <a:lstStyle>
            <a:lvl1pPr>
              <a:buClr>
                <a:schemeClr val="accent5">
                  <a:lumMod val="60000"/>
                  <a:lumOff val="40000"/>
                </a:schemeClr>
              </a:buClr>
              <a:defRPr>
                <a:solidFill>
                  <a:schemeClr val="bg1"/>
                </a:solidFill>
              </a:defRPr>
            </a:lvl1pPr>
            <a:lvl2pPr>
              <a:buClr>
                <a:schemeClr val="accent5">
                  <a:lumMod val="60000"/>
                  <a:lumOff val="40000"/>
                </a:schemeClr>
              </a:buClr>
              <a:defRPr>
                <a:solidFill>
                  <a:schemeClr val="bg1"/>
                </a:solidFill>
              </a:defRPr>
            </a:lvl2pPr>
            <a:lvl3pPr>
              <a:buClr>
                <a:schemeClr val="accent5">
                  <a:lumMod val="60000"/>
                  <a:lumOff val="40000"/>
                </a:schemeClr>
              </a:buClr>
              <a:defRPr>
                <a:solidFill>
                  <a:schemeClr val="bg1"/>
                </a:solidFill>
              </a:defRPr>
            </a:lvl3pPr>
            <a:lvl4pPr>
              <a:buClr>
                <a:schemeClr val="accent5">
                  <a:lumMod val="60000"/>
                  <a:lumOff val="40000"/>
                </a:schemeClr>
              </a:buClr>
              <a:defRPr>
                <a:solidFill>
                  <a:schemeClr val="bg1"/>
                </a:solidFill>
              </a:defRPr>
            </a:lvl4pPr>
            <a:lvl5pPr>
              <a:buClr>
                <a:schemeClr val="accent5">
                  <a:lumMod val="60000"/>
                  <a:lumOff val="4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461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6_Custom Layout">
    <p:bg>
      <p:bgPr>
        <a:gradFill>
          <a:gsLst>
            <a:gs pos="83000">
              <a:srgbClr val="4852A8"/>
            </a:gs>
            <a:gs pos="14000">
              <a:srgbClr val="005DBA"/>
            </a:gs>
          </a:gsLst>
          <a:lin ang="3600000" scaled="0"/>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3BD83F-28F0-253E-D893-68EFEB5FA1D9}"/>
              </a:ext>
            </a:extLst>
          </p:cNvPr>
          <p:cNvSpPr>
            <a:spLocks noGrp="1"/>
          </p:cNvSpPr>
          <p:nvPr>
            <p:ph idx="1" hasCustomPrompt="1"/>
          </p:nvPr>
        </p:nvSpPr>
        <p:spPr>
          <a:xfrm>
            <a:off x="6872035" y="5037542"/>
            <a:ext cx="4735765" cy="1213356"/>
          </a:xfrm>
          <a:prstGeom prst="rect">
            <a:avLst/>
          </a:prstGeom>
        </p:spPr>
        <p:txBody>
          <a:bodyPr vert="horz" lIns="91440" tIns="45720" rIns="91440" bIns="45720" rtlCol="0" anchor="t">
            <a:normAutofit/>
          </a:bodyPr>
          <a:lstStyle>
            <a:lvl1pPr marL="0" indent="0">
              <a:buNone/>
              <a:defRPr b="0">
                <a:solidFill>
                  <a:schemeClr val="bg1"/>
                </a:solidFill>
                <a:latin typeface="+mn-lt"/>
              </a:defRPr>
            </a:lvl1pPr>
          </a:lstStyle>
          <a:p>
            <a:pPr lvl="0"/>
            <a:r>
              <a:rPr lang="en-US" dirty="0"/>
              <a:t>Click To Edit Title Case Subtitle</a:t>
            </a:r>
          </a:p>
        </p:txBody>
      </p:sp>
      <p:sp>
        <p:nvSpPr>
          <p:cNvPr id="4" name="Title Placeholder 27">
            <a:extLst>
              <a:ext uri="{FF2B5EF4-FFF2-40B4-BE49-F238E27FC236}">
                <a16:creationId xmlns:a16="http://schemas.microsoft.com/office/drawing/2014/main" id="{718D6B79-BEF3-5DC9-39EF-C7BEF3041A0D}"/>
              </a:ext>
            </a:extLst>
          </p:cNvPr>
          <p:cNvSpPr>
            <a:spLocks noGrp="1"/>
          </p:cNvSpPr>
          <p:nvPr>
            <p:ph type="title" hasCustomPrompt="1"/>
          </p:nvPr>
        </p:nvSpPr>
        <p:spPr>
          <a:xfrm>
            <a:off x="6861112" y="3543300"/>
            <a:ext cx="4501431" cy="1317779"/>
          </a:xfrm>
          <a:prstGeom prst="rect">
            <a:avLst/>
          </a:prstGeom>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sp>
        <p:nvSpPr>
          <p:cNvPr id="5" name="Picture Placeholder 4">
            <a:extLst>
              <a:ext uri="{FF2B5EF4-FFF2-40B4-BE49-F238E27FC236}">
                <a16:creationId xmlns:a16="http://schemas.microsoft.com/office/drawing/2014/main" id="{B5EA681B-9C30-2B6D-3519-49C7AD671E86}"/>
              </a:ext>
            </a:extLst>
          </p:cNvPr>
          <p:cNvSpPr>
            <a:spLocks noGrp="1"/>
          </p:cNvSpPr>
          <p:nvPr>
            <p:ph type="pic" sz="quarter" idx="10" hasCustomPrompt="1"/>
          </p:nvPr>
        </p:nvSpPr>
        <p:spPr>
          <a:xfrm>
            <a:off x="-1" y="0"/>
            <a:ext cx="6096001" cy="6858000"/>
          </a:xfrm>
          <a:prstGeom prst="homePlate">
            <a:avLst>
              <a:gd name="adj" fmla="val 29775"/>
            </a:avLst>
          </a:prstGeom>
          <a:pattFill prst="pct90">
            <a:fgClr>
              <a:schemeClr val="bg2"/>
            </a:fgClr>
            <a:bgClr>
              <a:schemeClr val="tx2"/>
            </a:bgClr>
          </a:patt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pic>
        <p:nvPicPr>
          <p:cNvPr id="12" name="Picture 11" descr="Shape&#10;&#10;Description automatically generated">
            <a:extLst>
              <a:ext uri="{FF2B5EF4-FFF2-40B4-BE49-F238E27FC236}">
                <a16:creationId xmlns:a16="http://schemas.microsoft.com/office/drawing/2014/main" id="{F33B38A9-D6C8-91A0-9F89-F685E99B929C}"/>
              </a:ext>
            </a:extLst>
          </p:cNvPr>
          <p:cNvPicPr>
            <a:picLocks noChangeAspect="1"/>
          </p:cNvPicPr>
          <p:nvPr userDrawn="1"/>
        </p:nvPicPr>
        <p:blipFill>
          <a:blip r:embed="rId2"/>
          <a:stretch>
            <a:fillRect/>
          </a:stretch>
        </p:blipFill>
        <p:spPr>
          <a:xfrm>
            <a:off x="4284338" y="0"/>
            <a:ext cx="1881845" cy="6858000"/>
          </a:xfrm>
          <a:prstGeom prst="rect">
            <a:avLst/>
          </a:prstGeom>
        </p:spPr>
      </p:pic>
      <p:pic>
        <p:nvPicPr>
          <p:cNvPr id="13" name="Picture 12">
            <a:extLst>
              <a:ext uri="{FF2B5EF4-FFF2-40B4-BE49-F238E27FC236}">
                <a16:creationId xmlns:a16="http://schemas.microsoft.com/office/drawing/2014/main" id="{8BD69CE9-BB10-A526-B22F-6C5AC20FA1BD}"/>
              </a:ext>
            </a:extLst>
          </p:cNvPr>
          <p:cNvPicPr>
            <a:picLocks noChangeAspect="1"/>
          </p:cNvPicPr>
          <p:nvPr userDrawn="1"/>
        </p:nvPicPr>
        <p:blipFill>
          <a:blip r:embed="rId3"/>
          <a:srcRect/>
          <a:stretch/>
        </p:blipFill>
        <p:spPr>
          <a:xfrm>
            <a:off x="6872036" y="2760271"/>
            <a:ext cx="2452005" cy="668729"/>
          </a:xfrm>
          <a:prstGeom prst="rect">
            <a:avLst/>
          </a:prstGeom>
        </p:spPr>
      </p:pic>
    </p:spTree>
    <p:extLst>
      <p:ext uri="{BB962C8B-B14F-4D97-AF65-F5344CB8AC3E}">
        <p14:creationId xmlns:p14="http://schemas.microsoft.com/office/powerpoint/2010/main" val="1623140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BE449C6-F04D-41F2-9E31-F4BA524961C8}"/>
              </a:ext>
            </a:extLst>
          </p:cNvPr>
          <p:cNvSpPr>
            <a:spLocks noGrp="1"/>
          </p:cNvSpPr>
          <p:nvPr>
            <p:ph type="tbl" sz="quarter" idx="10"/>
          </p:nvPr>
        </p:nvSpPr>
        <p:spPr>
          <a:xfrm>
            <a:off x="1164793" y="1735675"/>
            <a:ext cx="9862414" cy="3830238"/>
          </a:xfrm>
          <a:prstGeom prst="rect">
            <a:avLst/>
          </a:prstGeom>
          <a:pattFill prst="pct5">
            <a:fgClr>
              <a:schemeClr val="accent1"/>
            </a:fgClr>
            <a:bgClr>
              <a:schemeClr val="bg2"/>
            </a:bgClr>
          </a:pattFill>
          <a:ln>
            <a:noFill/>
          </a:ln>
        </p:spPr>
        <p:style>
          <a:lnRef idx="1">
            <a:schemeClr val="accent1"/>
          </a:lnRef>
          <a:fillRef idx="3">
            <a:schemeClr val="accent1"/>
          </a:fillRef>
          <a:effectRef idx="2">
            <a:schemeClr val="accent1"/>
          </a:effectRef>
          <a:fontRef idx="minor">
            <a:schemeClr val="lt1"/>
          </a:fontRef>
        </p:style>
        <p:txBody>
          <a:bodyPr/>
          <a:lstStyle>
            <a:lvl1pPr>
              <a:defRPr>
                <a:ln>
                  <a:noFill/>
                </a:ln>
                <a:solidFill>
                  <a:schemeClr val="tx1"/>
                </a:solidFill>
              </a:defRPr>
            </a:lvl1pPr>
          </a:lstStyle>
          <a:p>
            <a:r>
              <a:rPr lang="en-US" dirty="0"/>
              <a:t>Click icon to add table</a:t>
            </a:r>
          </a:p>
        </p:txBody>
      </p:sp>
      <p:sp>
        <p:nvSpPr>
          <p:cNvPr id="7" name="Text Placeholder 6">
            <a:extLst>
              <a:ext uri="{FF2B5EF4-FFF2-40B4-BE49-F238E27FC236}">
                <a16:creationId xmlns:a16="http://schemas.microsoft.com/office/drawing/2014/main" id="{ADD8252E-E70A-7B78-E737-588A3C256C05}"/>
              </a:ext>
            </a:extLst>
          </p:cNvPr>
          <p:cNvSpPr>
            <a:spLocks noGrp="1"/>
          </p:cNvSpPr>
          <p:nvPr>
            <p:ph type="body" sz="quarter" idx="11" hasCustomPrompt="1"/>
          </p:nvPr>
        </p:nvSpPr>
        <p:spPr>
          <a:xfrm>
            <a:off x="1165225" y="5818697"/>
            <a:ext cx="9861982" cy="576470"/>
          </a:xfrm>
          <a:prstGeom prst="rect">
            <a:avLst/>
          </a:prstGeom>
        </p:spPr>
        <p:txBody>
          <a:bodyPr>
            <a:noAutofit/>
          </a:bodyPr>
          <a:lstStyle>
            <a:lvl1pPr>
              <a:defRPr sz="1800" b="0" i="0">
                <a:solidFill>
                  <a:schemeClr val="tx1"/>
                </a:solidFill>
                <a:latin typeface="+mn-lt"/>
              </a:defRPr>
            </a:lvl1pPr>
          </a:lstStyle>
          <a:p>
            <a:pPr lvl="0"/>
            <a:r>
              <a:rPr lang="en-US" dirty="0"/>
              <a:t>Add description here</a:t>
            </a:r>
          </a:p>
        </p:txBody>
      </p:sp>
      <p:sp>
        <p:nvSpPr>
          <p:cNvPr id="3" name="Title Placeholder 27">
            <a:extLst>
              <a:ext uri="{FF2B5EF4-FFF2-40B4-BE49-F238E27FC236}">
                <a16:creationId xmlns:a16="http://schemas.microsoft.com/office/drawing/2014/main" id="{AD979F2F-11E5-9CA9-3821-1AFCE26668FC}"/>
              </a:ext>
            </a:extLst>
          </p:cNvPr>
          <p:cNvSpPr>
            <a:spLocks noGrp="1"/>
          </p:cNvSpPr>
          <p:nvPr>
            <p:ph type="title" hasCustomPrompt="1"/>
          </p:nvPr>
        </p:nvSpPr>
        <p:spPr>
          <a:xfrm>
            <a:off x="546266" y="727083"/>
            <a:ext cx="11022278" cy="576904"/>
          </a:xfrm>
          <a:prstGeom prst="rect">
            <a:avLst/>
          </a:prstGeom>
          <a:ln>
            <a:noFill/>
          </a:ln>
        </p:spPr>
        <p:txBody>
          <a:bodyPr vert="horz" lIns="91440" tIns="45720" rIns="91440" bIns="45720" rtlCol="0" anchor="ctr">
            <a:normAutofit/>
          </a:bodyPr>
          <a:lstStyle>
            <a:lvl1pPr>
              <a:lnSpc>
                <a:spcPct val="100000"/>
              </a:lnSpc>
              <a:defRPr b="0">
                <a:ln>
                  <a:noFill/>
                </a:ln>
                <a:solidFill>
                  <a:schemeClr val="tx1"/>
                </a:solidFill>
              </a:defRPr>
            </a:lvl1pPr>
          </a:lstStyle>
          <a:p>
            <a:r>
              <a:rPr lang="en-US" dirty="0"/>
              <a:t>Add Title Case Title</a:t>
            </a:r>
          </a:p>
        </p:txBody>
      </p:sp>
      <p:pic>
        <p:nvPicPr>
          <p:cNvPr id="2" name="Picture 1">
            <a:extLst>
              <a:ext uri="{FF2B5EF4-FFF2-40B4-BE49-F238E27FC236}">
                <a16:creationId xmlns:a16="http://schemas.microsoft.com/office/drawing/2014/main" id="{D4133847-B37B-6756-17D3-7A3FE4C8FF2E}"/>
              </a:ext>
            </a:extLst>
          </p:cNvPr>
          <p:cNvPicPr>
            <a:picLocks noChangeAspect="1"/>
          </p:cNvPicPr>
          <p:nvPr userDrawn="1"/>
        </p:nvPicPr>
        <p:blipFill>
          <a:blip r:embed="rId2"/>
          <a:stretch>
            <a:fillRect/>
          </a:stretch>
        </p:blipFill>
        <p:spPr>
          <a:xfrm>
            <a:off x="9241358" y="-108910"/>
            <a:ext cx="675410" cy="711593"/>
          </a:xfrm>
          <a:prstGeom prst="rect">
            <a:avLst/>
          </a:prstGeom>
        </p:spPr>
      </p:pic>
      <p:pic>
        <p:nvPicPr>
          <p:cNvPr id="5" name="Picture 4" descr="Logo&#10;&#10;Description automatically generated">
            <a:extLst>
              <a:ext uri="{FF2B5EF4-FFF2-40B4-BE49-F238E27FC236}">
                <a16:creationId xmlns:a16="http://schemas.microsoft.com/office/drawing/2014/main" id="{58D284AA-C6B7-173B-2BD2-D9235C0811F0}"/>
              </a:ext>
            </a:extLst>
          </p:cNvPr>
          <p:cNvPicPr>
            <a:picLocks noChangeAspect="1"/>
          </p:cNvPicPr>
          <p:nvPr userDrawn="1"/>
        </p:nvPicPr>
        <p:blipFill>
          <a:blip r:embed="rId3"/>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3699085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BE449C6-F04D-41F2-9E31-F4BA524961C8}"/>
              </a:ext>
            </a:extLst>
          </p:cNvPr>
          <p:cNvSpPr>
            <a:spLocks noGrp="1"/>
          </p:cNvSpPr>
          <p:nvPr>
            <p:ph type="tbl" sz="quarter" idx="10"/>
          </p:nvPr>
        </p:nvSpPr>
        <p:spPr>
          <a:xfrm>
            <a:off x="1135786" y="1761821"/>
            <a:ext cx="4392321" cy="4477357"/>
          </a:xfrm>
          <a:prstGeom prst="rect">
            <a:avLst/>
          </a:prstGeom>
          <a:pattFill prst="pct5">
            <a:fgClr>
              <a:schemeClr val="tx2"/>
            </a:fgClr>
            <a:bgClr>
              <a:schemeClr val="bg2"/>
            </a:bgClr>
          </a:pattFill>
        </p:spPr>
        <p:txBody>
          <a:bodyPr/>
          <a:lstStyle>
            <a:lvl1pPr>
              <a:defRPr>
                <a:solidFill>
                  <a:srgbClr val="211F20"/>
                </a:solidFill>
              </a:defRPr>
            </a:lvl1pPr>
          </a:lstStyle>
          <a:p>
            <a:r>
              <a:rPr lang="en-US" dirty="0"/>
              <a:t>Click icon to add table</a:t>
            </a:r>
          </a:p>
        </p:txBody>
      </p:sp>
      <p:sp>
        <p:nvSpPr>
          <p:cNvPr id="3" name="Table Placeholder 3">
            <a:extLst>
              <a:ext uri="{FF2B5EF4-FFF2-40B4-BE49-F238E27FC236}">
                <a16:creationId xmlns:a16="http://schemas.microsoft.com/office/drawing/2014/main" id="{DC07D95E-1F96-8823-434D-25B470ABC1CC}"/>
              </a:ext>
            </a:extLst>
          </p:cNvPr>
          <p:cNvSpPr>
            <a:spLocks noGrp="1"/>
          </p:cNvSpPr>
          <p:nvPr>
            <p:ph type="tbl" sz="quarter" idx="11"/>
          </p:nvPr>
        </p:nvSpPr>
        <p:spPr>
          <a:xfrm>
            <a:off x="6663893" y="1761821"/>
            <a:ext cx="4392321" cy="4477357"/>
          </a:xfrm>
          <a:prstGeom prst="rect">
            <a:avLst/>
          </a:prstGeom>
          <a:pattFill prst="pct5">
            <a:fgClr>
              <a:schemeClr val="tx2"/>
            </a:fgClr>
            <a:bgClr>
              <a:schemeClr val="bg2"/>
            </a:bgClr>
          </a:pattFill>
        </p:spPr>
        <p:txBody>
          <a:bodyPr/>
          <a:lstStyle>
            <a:lvl1pPr>
              <a:defRPr>
                <a:solidFill>
                  <a:schemeClr val="tx1"/>
                </a:solidFill>
              </a:defRPr>
            </a:lvl1pPr>
          </a:lstStyle>
          <a:p>
            <a:r>
              <a:rPr lang="en-US" dirty="0"/>
              <a:t>Click icon to add table</a:t>
            </a:r>
          </a:p>
        </p:txBody>
      </p:sp>
      <p:sp>
        <p:nvSpPr>
          <p:cNvPr id="5" name="Title Placeholder 27">
            <a:extLst>
              <a:ext uri="{FF2B5EF4-FFF2-40B4-BE49-F238E27FC236}">
                <a16:creationId xmlns:a16="http://schemas.microsoft.com/office/drawing/2014/main" id="{FCC97F9C-19D0-163A-BE47-CB2C652FA75D}"/>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rmAutofit/>
          </a:bodyPr>
          <a:lstStyle>
            <a:lvl1pPr>
              <a:lnSpc>
                <a:spcPct val="100000"/>
              </a:lnSpc>
              <a:defRPr b="0">
                <a:ln>
                  <a:noFill/>
                </a:ln>
                <a:solidFill>
                  <a:schemeClr val="tx1"/>
                </a:solidFill>
              </a:defRPr>
            </a:lvl1pPr>
          </a:lstStyle>
          <a:p>
            <a:r>
              <a:rPr lang="en-US" dirty="0"/>
              <a:t>Add Title Case Title</a:t>
            </a:r>
          </a:p>
        </p:txBody>
      </p:sp>
      <p:pic>
        <p:nvPicPr>
          <p:cNvPr id="6" name="Picture 5">
            <a:extLst>
              <a:ext uri="{FF2B5EF4-FFF2-40B4-BE49-F238E27FC236}">
                <a16:creationId xmlns:a16="http://schemas.microsoft.com/office/drawing/2014/main" id="{E1801EE5-2E3A-1000-2F04-67341165E774}"/>
              </a:ext>
            </a:extLst>
          </p:cNvPr>
          <p:cNvPicPr>
            <a:picLocks noChangeAspect="1"/>
          </p:cNvPicPr>
          <p:nvPr userDrawn="1"/>
        </p:nvPicPr>
        <p:blipFill>
          <a:blip r:embed="rId2"/>
          <a:stretch>
            <a:fillRect/>
          </a:stretch>
        </p:blipFill>
        <p:spPr>
          <a:xfrm>
            <a:off x="9241358" y="-108910"/>
            <a:ext cx="675410" cy="711593"/>
          </a:xfrm>
          <a:prstGeom prst="rect">
            <a:avLst/>
          </a:prstGeom>
        </p:spPr>
      </p:pic>
      <p:pic>
        <p:nvPicPr>
          <p:cNvPr id="2" name="Picture 1" descr="Logo&#10;&#10;Description automatically generated">
            <a:extLst>
              <a:ext uri="{FF2B5EF4-FFF2-40B4-BE49-F238E27FC236}">
                <a16:creationId xmlns:a16="http://schemas.microsoft.com/office/drawing/2014/main" id="{F7B76B7D-FDCB-D7C4-CE96-6156645D4F7F}"/>
              </a:ext>
            </a:extLst>
          </p:cNvPr>
          <p:cNvPicPr>
            <a:picLocks noChangeAspect="1"/>
          </p:cNvPicPr>
          <p:nvPr userDrawn="1"/>
        </p:nvPicPr>
        <p:blipFill>
          <a:blip r:embed="rId3"/>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1411222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DD4212B-036D-AA4C-A501-CBC75191AC65}"/>
              </a:ext>
            </a:extLst>
          </p:cNvPr>
          <p:cNvSpPr>
            <a:spLocks noGrp="1"/>
          </p:cNvSpPr>
          <p:nvPr>
            <p:ph type="chart" sz="quarter" idx="10" hasCustomPrompt="1"/>
          </p:nvPr>
        </p:nvSpPr>
        <p:spPr>
          <a:xfrm>
            <a:off x="546266" y="1612666"/>
            <a:ext cx="11022278" cy="3840480"/>
          </a:xfrm>
          <a:prstGeom prst="rect">
            <a:avLst/>
          </a:prstGeom>
        </p:spPr>
        <p:txBody>
          <a:bodyPr/>
          <a:lstStyle>
            <a:lvl1pPr marL="0" indent="0">
              <a:buNone/>
              <a:defRPr b="0">
                <a:solidFill>
                  <a:schemeClr val="tx1"/>
                </a:solidFill>
                <a:latin typeface="+mn-lt"/>
              </a:defRPr>
            </a:lvl1pPr>
          </a:lstStyle>
          <a:p>
            <a:r>
              <a:rPr lang="en-US" dirty="0"/>
              <a:t>Click icon to add chart or graph</a:t>
            </a:r>
          </a:p>
        </p:txBody>
      </p:sp>
      <p:sp>
        <p:nvSpPr>
          <p:cNvPr id="2" name="Text Placeholder 6">
            <a:extLst>
              <a:ext uri="{FF2B5EF4-FFF2-40B4-BE49-F238E27FC236}">
                <a16:creationId xmlns:a16="http://schemas.microsoft.com/office/drawing/2014/main" id="{567FD9AA-B082-2985-BF95-6AF375401DF7}"/>
              </a:ext>
            </a:extLst>
          </p:cNvPr>
          <p:cNvSpPr>
            <a:spLocks noGrp="1"/>
          </p:cNvSpPr>
          <p:nvPr>
            <p:ph type="body" sz="quarter" idx="13" hasCustomPrompt="1"/>
          </p:nvPr>
        </p:nvSpPr>
        <p:spPr>
          <a:xfrm>
            <a:off x="546266" y="5852160"/>
            <a:ext cx="11022278" cy="576904"/>
          </a:xfrm>
          <a:prstGeom prst="rect">
            <a:avLst/>
          </a:prstGeom>
        </p:spPr>
        <p:txBody>
          <a:bodyPr>
            <a:noAutofit/>
          </a:bodyPr>
          <a:lstStyle>
            <a:lvl1pPr>
              <a:defRPr sz="1800" b="0" i="0">
                <a:solidFill>
                  <a:schemeClr val="tx1"/>
                </a:solidFill>
                <a:latin typeface="+mn-lt"/>
              </a:defRPr>
            </a:lvl1pPr>
          </a:lstStyle>
          <a:p>
            <a:pPr lvl="0"/>
            <a:r>
              <a:rPr lang="en-US" dirty="0"/>
              <a:t>Add description here</a:t>
            </a:r>
          </a:p>
        </p:txBody>
      </p:sp>
      <p:sp>
        <p:nvSpPr>
          <p:cNvPr id="3" name="Title Placeholder 27">
            <a:extLst>
              <a:ext uri="{FF2B5EF4-FFF2-40B4-BE49-F238E27FC236}">
                <a16:creationId xmlns:a16="http://schemas.microsoft.com/office/drawing/2014/main" id="{20EB0122-8A0D-B24C-A29D-0467F82FF51F}"/>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rmAutofit/>
          </a:bodyPr>
          <a:lstStyle>
            <a:lvl1pPr>
              <a:lnSpc>
                <a:spcPct val="100000"/>
              </a:lnSpc>
              <a:defRPr>
                <a:solidFill>
                  <a:schemeClr val="tx1"/>
                </a:solidFill>
              </a:defRPr>
            </a:lvl1pPr>
          </a:lstStyle>
          <a:p>
            <a:r>
              <a:rPr lang="en-US" dirty="0"/>
              <a:t>Add Title Case Title</a:t>
            </a:r>
          </a:p>
        </p:txBody>
      </p:sp>
      <p:pic>
        <p:nvPicPr>
          <p:cNvPr id="6" name="Picture 5" descr="Logo&#10;&#10;Description automatically generated">
            <a:extLst>
              <a:ext uri="{FF2B5EF4-FFF2-40B4-BE49-F238E27FC236}">
                <a16:creationId xmlns:a16="http://schemas.microsoft.com/office/drawing/2014/main" id="{673BCF5F-54CA-C259-ED41-25A79E5E8986}"/>
              </a:ext>
            </a:extLst>
          </p:cNvPr>
          <p:cNvPicPr>
            <a:picLocks noChangeAspect="1"/>
          </p:cNvPicPr>
          <p:nvPr userDrawn="1"/>
        </p:nvPicPr>
        <p:blipFill>
          <a:blip r:embed="rId2"/>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2866476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BA2BEA1F-9C6B-CE90-8EF1-043088DB068D}"/>
              </a:ext>
            </a:extLst>
          </p:cNvPr>
          <p:cNvSpPr>
            <a:spLocks noGrp="1"/>
          </p:cNvSpPr>
          <p:nvPr>
            <p:ph type="chart" sz="quarter" idx="13"/>
          </p:nvPr>
        </p:nvSpPr>
        <p:spPr>
          <a:xfrm>
            <a:off x="611378" y="2322838"/>
            <a:ext cx="3349057" cy="2586047"/>
          </a:xfrm>
          <a:prstGeom prst="rect">
            <a:avLst/>
          </a:prstGeom>
          <a:noFill/>
        </p:spPr>
        <p:txBody>
          <a:bodyPr/>
          <a:lstStyle>
            <a:lvl1pPr marL="0" indent="0">
              <a:buNone/>
              <a:defRPr sz="2000" b="0">
                <a:latin typeface="+mn-lt"/>
              </a:defRPr>
            </a:lvl1pPr>
          </a:lstStyle>
          <a:p>
            <a:r>
              <a:rPr lang="en-US" dirty="0"/>
              <a:t>Click icon to add chart</a:t>
            </a:r>
          </a:p>
        </p:txBody>
      </p:sp>
      <p:sp>
        <p:nvSpPr>
          <p:cNvPr id="3" name="Chart Placeholder 6">
            <a:extLst>
              <a:ext uri="{FF2B5EF4-FFF2-40B4-BE49-F238E27FC236}">
                <a16:creationId xmlns:a16="http://schemas.microsoft.com/office/drawing/2014/main" id="{65E0657E-8732-E8F6-A40E-70AD315667D7}"/>
              </a:ext>
            </a:extLst>
          </p:cNvPr>
          <p:cNvSpPr>
            <a:spLocks noGrp="1"/>
          </p:cNvSpPr>
          <p:nvPr>
            <p:ph type="chart" sz="quarter" idx="14"/>
          </p:nvPr>
        </p:nvSpPr>
        <p:spPr>
          <a:xfrm>
            <a:off x="4425904" y="2322838"/>
            <a:ext cx="3349057" cy="2586047"/>
          </a:xfrm>
          <a:prstGeom prst="rect">
            <a:avLst/>
          </a:prstGeom>
          <a:noFill/>
        </p:spPr>
        <p:txBody>
          <a:bodyPr/>
          <a:lstStyle>
            <a:lvl1pPr marL="0" indent="0">
              <a:buNone/>
              <a:defRPr sz="2000" b="0">
                <a:latin typeface="+mn-lt"/>
              </a:defRPr>
            </a:lvl1pPr>
          </a:lstStyle>
          <a:p>
            <a:r>
              <a:rPr lang="en-US"/>
              <a:t>Click icon to add chart</a:t>
            </a:r>
          </a:p>
        </p:txBody>
      </p:sp>
      <p:sp>
        <p:nvSpPr>
          <p:cNvPr id="4" name="Chart Placeholder 6">
            <a:extLst>
              <a:ext uri="{FF2B5EF4-FFF2-40B4-BE49-F238E27FC236}">
                <a16:creationId xmlns:a16="http://schemas.microsoft.com/office/drawing/2014/main" id="{F01802C1-A9B6-8DF1-72C8-DFCDC14508A1}"/>
              </a:ext>
            </a:extLst>
          </p:cNvPr>
          <p:cNvSpPr>
            <a:spLocks noGrp="1"/>
          </p:cNvSpPr>
          <p:nvPr>
            <p:ph type="chart" sz="quarter" idx="15"/>
          </p:nvPr>
        </p:nvSpPr>
        <p:spPr>
          <a:xfrm>
            <a:off x="8231565" y="2322838"/>
            <a:ext cx="3349057" cy="2586047"/>
          </a:xfrm>
          <a:prstGeom prst="rect">
            <a:avLst/>
          </a:prstGeom>
          <a:noFill/>
        </p:spPr>
        <p:txBody>
          <a:bodyPr/>
          <a:lstStyle>
            <a:lvl1pPr marL="0" indent="0">
              <a:buNone/>
              <a:defRPr sz="2000" b="0">
                <a:latin typeface="+mn-lt"/>
              </a:defRPr>
            </a:lvl1pPr>
          </a:lstStyle>
          <a:p>
            <a:r>
              <a:rPr lang="en-US"/>
              <a:t>Click icon to add chart</a:t>
            </a:r>
          </a:p>
        </p:txBody>
      </p:sp>
      <p:sp>
        <p:nvSpPr>
          <p:cNvPr id="6" name="Text Placeholder 6">
            <a:extLst>
              <a:ext uri="{FF2B5EF4-FFF2-40B4-BE49-F238E27FC236}">
                <a16:creationId xmlns:a16="http://schemas.microsoft.com/office/drawing/2014/main" id="{ABF820A7-92D6-228C-C6FC-ED7FD8650CCF}"/>
              </a:ext>
            </a:extLst>
          </p:cNvPr>
          <p:cNvSpPr>
            <a:spLocks noGrp="1"/>
          </p:cNvSpPr>
          <p:nvPr>
            <p:ph type="body" sz="quarter" idx="11" hasCustomPrompt="1"/>
          </p:nvPr>
        </p:nvSpPr>
        <p:spPr>
          <a:xfrm>
            <a:off x="599564" y="5179949"/>
            <a:ext cx="10968980" cy="1098550"/>
          </a:xfrm>
          <a:prstGeom prst="rect">
            <a:avLst/>
          </a:prstGeom>
        </p:spPr>
        <p:txBody>
          <a:bodyPr>
            <a:normAutofit/>
          </a:bodyPr>
          <a:lstStyle>
            <a:lvl1pPr>
              <a:defRPr sz="1800" b="0" i="0">
                <a:solidFill>
                  <a:schemeClr val="tx1"/>
                </a:solidFill>
                <a:latin typeface="+mn-lt"/>
              </a:defRPr>
            </a:lvl1pPr>
          </a:lstStyle>
          <a:p>
            <a:pPr lvl="0"/>
            <a:r>
              <a:rPr lang="en-US" dirty="0"/>
              <a:t>Add description here</a:t>
            </a:r>
          </a:p>
        </p:txBody>
      </p:sp>
      <p:sp>
        <p:nvSpPr>
          <p:cNvPr id="2" name="Title Placeholder 27">
            <a:extLst>
              <a:ext uri="{FF2B5EF4-FFF2-40B4-BE49-F238E27FC236}">
                <a16:creationId xmlns:a16="http://schemas.microsoft.com/office/drawing/2014/main" id="{950C0252-0C9A-E207-965C-D16F3F99AD15}"/>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rmAutofit/>
          </a:bodyPr>
          <a:lstStyle>
            <a:lvl1pPr>
              <a:lnSpc>
                <a:spcPct val="100000"/>
              </a:lnSpc>
              <a:defRPr b="0">
                <a:ln>
                  <a:noFill/>
                </a:ln>
                <a:solidFill>
                  <a:schemeClr val="tx1"/>
                </a:solidFill>
              </a:defRPr>
            </a:lvl1pPr>
          </a:lstStyle>
          <a:p>
            <a:r>
              <a:rPr lang="en-US" dirty="0"/>
              <a:t>Add Title Case Title</a:t>
            </a:r>
          </a:p>
        </p:txBody>
      </p:sp>
      <p:pic>
        <p:nvPicPr>
          <p:cNvPr id="5" name="Picture 4">
            <a:extLst>
              <a:ext uri="{FF2B5EF4-FFF2-40B4-BE49-F238E27FC236}">
                <a16:creationId xmlns:a16="http://schemas.microsoft.com/office/drawing/2014/main" id="{A6240A58-EB8E-F403-7C73-A8BC261237DD}"/>
              </a:ext>
            </a:extLst>
          </p:cNvPr>
          <p:cNvPicPr>
            <a:picLocks noChangeAspect="1"/>
          </p:cNvPicPr>
          <p:nvPr userDrawn="1"/>
        </p:nvPicPr>
        <p:blipFill>
          <a:blip r:embed="rId2"/>
          <a:stretch>
            <a:fillRect/>
          </a:stretch>
        </p:blipFill>
        <p:spPr>
          <a:xfrm>
            <a:off x="9241358" y="-108910"/>
            <a:ext cx="675410" cy="711593"/>
          </a:xfrm>
          <a:prstGeom prst="rect">
            <a:avLst/>
          </a:prstGeom>
        </p:spPr>
      </p:pic>
      <p:pic>
        <p:nvPicPr>
          <p:cNvPr id="9" name="Picture 8" descr="Logo&#10;&#10;Description automatically generated">
            <a:extLst>
              <a:ext uri="{FF2B5EF4-FFF2-40B4-BE49-F238E27FC236}">
                <a16:creationId xmlns:a16="http://schemas.microsoft.com/office/drawing/2014/main" id="{CC435C1D-DBBE-D98F-8055-68DF515A2C45}"/>
              </a:ext>
            </a:extLst>
          </p:cNvPr>
          <p:cNvPicPr>
            <a:picLocks noChangeAspect="1"/>
          </p:cNvPicPr>
          <p:nvPr userDrawn="1"/>
        </p:nvPicPr>
        <p:blipFill>
          <a:blip r:embed="rId3"/>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4207123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7B75956-2CF3-CD9C-BFC8-B0D54746C495}"/>
              </a:ext>
            </a:extLst>
          </p:cNvPr>
          <p:cNvSpPr>
            <a:spLocks noGrp="1"/>
          </p:cNvSpPr>
          <p:nvPr>
            <p:ph type="chart" sz="quarter" idx="10"/>
          </p:nvPr>
        </p:nvSpPr>
        <p:spPr>
          <a:xfrm>
            <a:off x="1366838" y="1804736"/>
            <a:ext cx="2241550" cy="2127557"/>
          </a:xfrm>
          <a:prstGeom prst="rect">
            <a:avLst/>
          </a:prstGeom>
        </p:spPr>
        <p:txBody>
          <a:bodyPr/>
          <a:lstStyle>
            <a:lvl1pPr marL="0" indent="0">
              <a:buNone/>
              <a:defRPr sz="2000" b="0">
                <a:latin typeface="+mn-lt"/>
              </a:defRPr>
            </a:lvl1pPr>
          </a:lstStyle>
          <a:p>
            <a:r>
              <a:rPr lang="en-US"/>
              <a:t>Click icon to add chart</a:t>
            </a:r>
          </a:p>
        </p:txBody>
      </p:sp>
      <p:sp>
        <p:nvSpPr>
          <p:cNvPr id="10" name="Chart Placeholder 3">
            <a:extLst>
              <a:ext uri="{FF2B5EF4-FFF2-40B4-BE49-F238E27FC236}">
                <a16:creationId xmlns:a16="http://schemas.microsoft.com/office/drawing/2014/main" id="{B457D55E-8944-5033-C649-116C27A63DAB}"/>
              </a:ext>
            </a:extLst>
          </p:cNvPr>
          <p:cNvSpPr>
            <a:spLocks noGrp="1"/>
          </p:cNvSpPr>
          <p:nvPr>
            <p:ph type="chart" sz="quarter" idx="11"/>
          </p:nvPr>
        </p:nvSpPr>
        <p:spPr>
          <a:xfrm>
            <a:off x="4975225" y="1804736"/>
            <a:ext cx="2241550" cy="2127557"/>
          </a:xfrm>
          <a:prstGeom prst="rect">
            <a:avLst/>
          </a:prstGeom>
        </p:spPr>
        <p:txBody>
          <a:bodyPr/>
          <a:lstStyle>
            <a:lvl1pPr marL="0" indent="0">
              <a:buNone/>
              <a:defRPr sz="2000" b="0">
                <a:latin typeface="+mn-lt"/>
              </a:defRPr>
            </a:lvl1pPr>
          </a:lstStyle>
          <a:p>
            <a:r>
              <a:rPr lang="en-US" dirty="0"/>
              <a:t>Click icon to add chart</a:t>
            </a:r>
          </a:p>
        </p:txBody>
      </p:sp>
      <p:sp>
        <p:nvSpPr>
          <p:cNvPr id="11" name="Chart Placeholder 3">
            <a:extLst>
              <a:ext uri="{FF2B5EF4-FFF2-40B4-BE49-F238E27FC236}">
                <a16:creationId xmlns:a16="http://schemas.microsoft.com/office/drawing/2014/main" id="{381C8C69-BC0A-DA43-D141-6F06D6149068}"/>
              </a:ext>
            </a:extLst>
          </p:cNvPr>
          <p:cNvSpPr>
            <a:spLocks noGrp="1"/>
          </p:cNvSpPr>
          <p:nvPr>
            <p:ph type="chart" sz="quarter" idx="12"/>
          </p:nvPr>
        </p:nvSpPr>
        <p:spPr>
          <a:xfrm>
            <a:off x="8583612" y="1804736"/>
            <a:ext cx="2241550" cy="2127557"/>
          </a:xfrm>
          <a:prstGeom prst="rect">
            <a:avLst/>
          </a:prstGeom>
        </p:spPr>
        <p:txBody>
          <a:bodyPr/>
          <a:lstStyle>
            <a:lvl1pPr marL="0" indent="0">
              <a:buNone/>
              <a:defRPr sz="2000" b="0">
                <a:latin typeface="+mn-lt"/>
              </a:defRPr>
            </a:lvl1pPr>
          </a:lstStyle>
          <a:p>
            <a:r>
              <a:rPr lang="en-US" dirty="0"/>
              <a:t>Click icon to add chart</a:t>
            </a:r>
          </a:p>
        </p:txBody>
      </p:sp>
      <p:sp>
        <p:nvSpPr>
          <p:cNvPr id="3" name="Chart Placeholder 3">
            <a:extLst>
              <a:ext uri="{FF2B5EF4-FFF2-40B4-BE49-F238E27FC236}">
                <a16:creationId xmlns:a16="http://schemas.microsoft.com/office/drawing/2014/main" id="{3B716035-B66C-8274-0758-BAA6456DF14E}"/>
              </a:ext>
            </a:extLst>
          </p:cNvPr>
          <p:cNvSpPr>
            <a:spLocks noGrp="1"/>
          </p:cNvSpPr>
          <p:nvPr>
            <p:ph type="chart" sz="quarter" idx="13"/>
          </p:nvPr>
        </p:nvSpPr>
        <p:spPr>
          <a:xfrm>
            <a:off x="1366838" y="4170946"/>
            <a:ext cx="2241550" cy="2127557"/>
          </a:xfrm>
          <a:prstGeom prst="rect">
            <a:avLst/>
          </a:prstGeom>
        </p:spPr>
        <p:txBody>
          <a:bodyPr/>
          <a:lstStyle>
            <a:lvl1pPr marL="0" indent="0">
              <a:buNone/>
              <a:defRPr sz="2000" b="0">
                <a:latin typeface="+mn-lt"/>
              </a:defRPr>
            </a:lvl1pPr>
          </a:lstStyle>
          <a:p>
            <a:r>
              <a:rPr lang="en-US"/>
              <a:t>Click icon to add chart</a:t>
            </a:r>
          </a:p>
        </p:txBody>
      </p:sp>
      <p:sp>
        <p:nvSpPr>
          <p:cNvPr id="5" name="Chart Placeholder 3">
            <a:extLst>
              <a:ext uri="{FF2B5EF4-FFF2-40B4-BE49-F238E27FC236}">
                <a16:creationId xmlns:a16="http://schemas.microsoft.com/office/drawing/2014/main" id="{85B8F37A-98E3-DF56-DAB6-2D85FE047215}"/>
              </a:ext>
            </a:extLst>
          </p:cNvPr>
          <p:cNvSpPr>
            <a:spLocks noGrp="1"/>
          </p:cNvSpPr>
          <p:nvPr>
            <p:ph type="chart" sz="quarter" idx="14"/>
          </p:nvPr>
        </p:nvSpPr>
        <p:spPr>
          <a:xfrm>
            <a:off x="4975225" y="4170946"/>
            <a:ext cx="2241550" cy="2127557"/>
          </a:xfrm>
          <a:prstGeom prst="rect">
            <a:avLst/>
          </a:prstGeom>
        </p:spPr>
        <p:txBody>
          <a:bodyPr/>
          <a:lstStyle>
            <a:lvl1pPr marL="0" indent="0">
              <a:buNone/>
              <a:defRPr sz="2000" b="0">
                <a:latin typeface="+mn-lt"/>
              </a:defRPr>
            </a:lvl1pPr>
          </a:lstStyle>
          <a:p>
            <a:r>
              <a:rPr lang="en-US" dirty="0"/>
              <a:t>Click icon to add chart</a:t>
            </a:r>
          </a:p>
        </p:txBody>
      </p:sp>
      <p:sp>
        <p:nvSpPr>
          <p:cNvPr id="6" name="Chart Placeholder 3">
            <a:extLst>
              <a:ext uri="{FF2B5EF4-FFF2-40B4-BE49-F238E27FC236}">
                <a16:creationId xmlns:a16="http://schemas.microsoft.com/office/drawing/2014/main" id="{27FF0465-0783-A060-3036-B5B3C2C85879}"/>
              </a:ext>
            </a:extLst>
          </p:cNvPr>
          <p:cNvSpPr>
            <a:spLocks noGrp="1"/>
          </p:cNvSpPr>
          <p:nvPr>
            <p:ph type="chart" sz="quarter" idx="15"/>
          </p:nvPr>
        </p:nvSpPr>
        <p:spPr>
          <a:xfrm>
            <a:off x="8583612" y="4170946"/>
            <a:ext cx="2241550" cy="2127557"/>
          </a:xfrm>
          <a:prstGeom prst="rect">
            <a:avLst/>
          </a:prstGeom>
        </p:spPr>
        <p:txBody>
          <a:bodyPr/>
          <a:lstStyle>
            <a:lvl1pPr marL="0" indent="0">
              <a:buNone/>
              <a:defRPr sz="2000" b="0">
                <a:latin typeface="+mn-lt"/>
              </a:defRPr>
            </a:lvl1pPr>
          </a:lstStyle>
          <a:p>
            <a:r>
              <a:rPr lang="en-US" dirty="0"/>
              <a:t>Click icon to add chart</a:t>
            </a:r>
          </a:p>
        </p:txBody>
      </p:sp>
      <p:sp>
        <p:nvSpPr>
          <p:cNvPr id="7" name="Title Placeholder 27">
            <a:extLst>
              <a:ext uri="{FF2B5EF4-FFF2-40B4-BE49-F238E27FC236}">
                <a16:creationId xmlns:a16="http://schemas.microsoft.com/office/drawing/2014/main" id="{12777F87-5D2A-A004-25D9-A4D611AA4D7E}"/>
              </a:ext>
            </a:extLst>
          </p:cNvPr>
          <p:cNvSpPr>
            <a:spLocks noGrp="1"/>
          </p:cNvSpPr>
          <p:nvPr>
            <p:ph type="title" hasCustomPrompt="1"/>
          </p:nvPr>
        </p:nvSpPr>
        <p:spPr>
          <a:xfrm>
            <a:off x="546266" y="727083"/>
            <a:ext cx="11022278" cy="576904"/>
          </a:xfrm>
          <a:prstGeom prst="rect">
            <a:avLst/>
          </a:prstGeom>
          <a:ln>
            <a:noFill/>
          </a:ln>
        </p:spPr>
        <p:txBody>
          <a:bodyPr vert="horz" lIns="91440" tIns="45720" rIns="91440" bIns="45720" rtlCol="0" anchor="ctr">
            <a:normAutofit/>
          </a:bodyPr>
          <a:lstStyle>
            <a:lvl1pPr>
              <a:lnSpc>
                <a:spcPct val="100000"/>
              </a:lnSpc>
              <a:defRPr b="0">
                <a:ln>
                  <a:noFill/>
                </a:ln>
                <a:solidFill>
                  <a:schemeClr val="tx1"/>
                </a:solidFill>
              </a:defRPr>
            </a:lvl1pPr>
          </a:lstStyle>
          <a:p>
            <a:r>
              <a:rPr lang="en-US" dirty="0"/>
              <a:t>Add Title Case Title</a:t>
            </a:r>
          </a:p>
        </p:txBody>
      </p:sp>
      <p:pic>
        <p:nvPicPr>
          <p:cNvPr id="2" name="Picture 1">
            <a:extLst>
              <a:ext uri="{FF2B5EF4-FFF2-40B4-BE49-F238E27FC236}">
                <a16:creationId xmlns:a16="http://schemas.microsoft.com/office/drawing/2014/main" id="{91B71889-3EFB-01B8-2A53-BA39E071345F}"/>
              </a:ext>
            </a:extLst>
          </p:cNvPr>
          <p:cNvPicPr>
            <a:picLocks noChangeAspect="1"/>
          </p:cNvPicPr>
          <p:nvPr userDrawn="1"/>
        </p:nvPicPr>
        <p:blipFill>
          <a:blip r:embed="rId2"/>
          <a:stretch>
            <a:fillRect/>
          </a:stretch>
        </p:blipFill>
        <p:spPr>
          <a:xfrm>
            <a:off x="9241358" y="-108910"/>
            <a:ext cx="675410" cy="711593"/>
          </a:xfrm>
          <a:prstGeom prst="rect">
            <a:avLst/>
          </a:prstGeom>
        </p:spPr>
      </p:pic>
      <p:pic>
        <p:nvPicPr>
          <p:cNvPr id="9" name="Picture 8" descr="Logo&#10;&#10;Description automatically generated">
            <a:extLst>
              <a:ext uri="{FF2B5EF4-FFF2-40B4-BE49-F238E27FC236}">
                <a16:creationId xmlns:a16="http://schemas.microsoft.com/office/drawing/2014/main" id="{FA2CA7F0-F8F9-AD71-288C-602BC3520097}"/>
              </a:ext>
            </a:extLst>
          </p:cNvPr>
          <p:cNvPicPr>
            <a:picLocks noChangeAspect="1"/>
          </p:cNvPicPr>
          <p:nvPr userDrawn="1"/>
        </p:nvPicPr>
        <p:blipFill>
          <a:blip r:embed="rId3"/>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308821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67E1FAD9-FF1C-EC72-2F55-1699041B1B14}"/>
              </a:ext>
            </a:extLst>
          </p:cNvPr>
          <p:cNvSpPr>
            <a:spLocks noGrp="1"/>
          </p:cNvSpPr>
          <p:nvPr>
            <p:ph type="dgm" sz="quarter" idx="14"/>
          </p:nvPr>
        </p:nvSpPr>
        <p:spPr>
          <a:xfrm>
            <a:off x="1459989" y="1773321"/>
            <a:ext cx="9272023" cy="3538151"/>
          </a:xfrm>
          <a:prstGeom prst="rect">
            <a:avLst/>
          </a:prstGeom>
        </p:spPr>
        <p:txBody>
          <a:bodyPr/>
          <a:lstStyle>
            <a:lvl1pPr marL="0" indent="0">
              <a:buNone/>
              <a:defRPr>
                <a:latin typeface="+mn-lt"/>
              </a:defRPr>
            </a:lvl1pPr>
          </a:lstStyle>
          <a:p>
            <a:endParaRPr lang="en-US" dirty="0"/>
          </a:p>
        </p:txBody>
      </p:sp>
      <p:sp>
        <p:nvSpPr>
          <p:cNvPr id="7" name="Text Placeholder 6">
            <a:extLst>
              <a:ext uri="{FF2B5EF4-FFF2-40B4-BE49-F238E27FC236}">
                <a16:creationId xmlns:a16="http://schemas.microsoft.com/office/drawing/2014/main" id="{C48765B3-07CA-BD98-A342-6B89EE3AF734}"/>
              </a:ext>
            </a:extLst>
          </p:cNvPr>
          <p:cNvSpPr>
            <a:spLocks noGrp="1"/>
          </p:cNvSpPr>
          <p:nvPr>
            <p:ph type="body" sz="quarter" idx="13" hasCustomPrompt="1"/>
          </p:nvPr>
        </p:nvSpPr>
        <p:spPr>
          <a:xfrm>
            <a:off x="1459989" y="5780806"/>
            <a:ext cx="8053406" cy="659751"/>
          </a:xfrm>
          <a:prstGeom prst="rect">
            <a:avLst/>
          </a:prstGeom>
        </p:spPr>
        <p:txBody>
          <a:bodyPr>
            <a:noAutofit/>
          </a:bodyPr>
          <a:lstStyle>
            <a:lvl1pPr>
              <a:defRPr sz="1800" b="0" i="0">
                <a:solidFill>
                  <a:schemeClr val="tx1"/>
                </a:solidFill>
                <a:latin typeface="+mn-lt"/>
              </a:defRPr>
            </a:lvl1pPr>
          </a:lstStyle>
          <a:p>
            <a:pPr lvl="0"/>
            <a:r>
              <a:rPr lang="en-US" dirty="0"/>
              <a:t>Add description here</a:t>
            </a:r>
          </a:p>
        </p:txBody>
      </p:sp>
      <p:sp>
        <p:nvSpPr>
          <p:cNvPr id="4" name="Title Placeholder 27">
            <a:extLst>
              <a:ext uri="{FF2B5EF4-FFF2-40B4-BE49-F238E27FC236}">
                <a16:creationId xmlns:a16="http://schemas.microsoft.com/office/drawing/2014/main" id="{8FB0C936-FCCA-548E-CD37-39C6A53AC764}"/>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rmAutofit/>
          </a:bodyPr>
          <a:lstStyle>
            <a:lvl1pPr>
              <a:lnSpc>
                <a:spcPct val="100000"/>
              </a:lnSpc>
              <a:defRPr>
                <a:solidFill>
                  <a:schemeClr val="tx1"/>
                </a:solidFill>
                <a:latin typeface="+mj-lt"/>
              </a:defRPr>
            </a:lvl1pPr>
          </a:lstStyle>
          <a:p>
            <a:r>
              <a:rPr lang="en-US" dirty="0"/>
              <a:t>Add Title Case Title</a:t>
            </a:r>
          </a:p>
        </p:txBody>
      </p:sp>
      <p:pic>
        <p:nvPicPr>
          <p:cNvPr id="5" name="Picture 4" descr="Logo&#10;&#10;Description automatically generated">
            <a:extLst>
              <a:ext uri="{FF2B5EF4-FFF2-40B4-BE49-F238E27FC236}">
                <a16:creationId xmlns:a16="http://schemas.microsoft.com/office/drawing/2014/main" id="{871E2507-29F4-FE64-EE35-C76B8A4C6404}"/>
              </a:ext>
            </a:extLst>
          </p:cNvPr>
          <p:cNvPicPr>
            <a:picLocks noChangeAspect="1"/>
          </p:cNvPicPr>
          <p:nvPr userDrawn="1"/>
        </p:nvPicPr>
        <p:blipFill>
          <a:blip r:embed="rId2"/>
          <a:stretch>
            <a:fillRect/>
          </a:stretch>
        </p:blipFill>
        <p:spPr>
          <a:xfrm>
            <a:off x="10666380" y="244696"/>
            <a:ext cx="1299678" cy="331932"/>
          </a:xfrm>
          <a:prstGeom prst="rect">
            <a:avLst/>
          </a:prstGeom>
        </p:spPr>
      </p:pic>
    </p:spTree>
    <p:extLst>
      <p:ext uri="{BB962C8B-B14F-4D97-AF65-F5344CB8AC3E}">
        <p14:creationId xmlns:p14="http://schemas.microsoft.com/office/powerpoint/2010/main" val="7409011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2DC02CC-0575-6572-BE81-0ED59F21867E}"/>
              </a:ext>
            </a:extLst>
          </p:cNvPr>
          <p:cNvSpPr>
            <a:spLocks noGrp="1"/>
          </p:cNvSpPr>
          <p:nvPr>
            <p:ph type="media" sz="quarter" idx="10" hasCustomPrompt="1"/>
          </p:nvPr>
        </p:nvSpPr>
        <p:spPr>
          <a:xfrm>
            <a:off x="0" y="0"/>
            <a:ext cx="12192000" cy="6858000"/>
          </a:xfrm>
          <a:prstGeom prst="rect">
            <a:avLst/>
          </a:prstGeom>
        </p:spPr>
        <p:txBody>
          <a:bodyPr/>
          <a:lstStyle>
            <a:lvl1pPr marL="0" indent="0">
              <a:buNone/>
              <a:defRPr>
                <a:latin typeface="+mn-lt"/>
              </a:defRPr>
            </a:lvl1pPr>
          </a:lstStyle>
          <a:p>
            <a:r>
              <a:rPr lang="en-US" dirty="0"/>
              <a:t>Click icon to add full-screen media</a:t>
            </a:r>
          </a:p>
        </p:txBody>
      </p:sp>
    </p:spTree>
    <p:extLst>
      <p:ext uri="{BB962C8B-B14F-4D97-AF65-F5344CB8AC3E}">
        <p14:creationId xmlns:p14="http://schemas.microsoft.com/office/powerpoint/2010/main" val="2798298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2DC02CC-0575-6572-BE81-0ED59F21867E}"/>
              </a:ext>
            </a:extLst>
          </p:cNvPr>
          <p:cNvSpPr>
            <a:spLocks noGrp="1"/>
          </p:cNvSpPr>
          <p:nvPr>
            <p:ph type="media" sz="quarter" idx="10"/>
          </p:nvPr>
        </p:nvSpPr>
        <p:spPr>
          <a:xfrm>
            <a:off x="2306748" y="1868008"/>
            <a:ext cx="7578504" cy="4262909"/>
          </a:xfrm>
          <a:prstGeom prst="rect">
            <a:avLst/>
          </a:prstGeom>
          <a:pattFill prst="pct5">
            <a:fgClr>
              <a:schemeClr val="bg2"/>
            </a:fgClr>
            <a:bgClr>
              <a:schemeClr val="tx2"/>
            </a:bgClr>
          </a:pattFill>
        </p:spPr>
        <p:txBody>
          <a:bodyPr/>
          <a:lstStyle>
            <a:lvl1pPr marL="0" indent="0">
              <a:buNone/>
              <a:defRPr>
                <a:solidFill>
                  <a:schemeClr val="bg1"/>
                </a:solidFill>
                <a:latin typeface="+mn-lt"/>
              </a:defRPr>
            </a:lvl1pPr>
          </a:lstStyle>
          <a:p>
            <a:r>
              <a:rPr lang="en-US" dirty="0"/>
              <a:t>Click icon to add media</a:t>
            </a:r>
          </a:p>
        </p:txBody>
      </p:sp>
      <p:pic>
        <p:nvPicPr>
          <p:cNvPr id="2" name="Picture 1" descr="Logo&#10;&#10;Description automatically generated">
            <a:extLst>
              <a:ext uri="{FF2B5EF4-FFF2-40B4-BE49-F238E27FC236}">
                <a16:creationId xmlns:a16="http://schemas.microsoft.com/office/drawing/2014/main" id="{8EBC1F3F-5C69-DE42-CCEE-36F3D3D7EEEE}"/>
              </a:ext>
            </a:extLst>
          </p:cNvPr>
          <p:cNvPicPr>
            <a:picLocks noChangeAspect="1"/>
          </p:cNvPicPr>
          <p:nvPr userDrawn="1"/>
        </p:nvPicPr>
        <p:blipFill>
          <a:blip r:embed="rId2"/>
          <a:stretch>
            <a:fillRect/>
          </a:stretch>
        </p:blipFill>
        <p:spPr>
          <a:xfrm>
            <a:off x="10666380" y="244696"/>
            <a:ext cx="1299678" cy="331932"/>
          </a:xfrm>
          <a:prstGeom prst="rect">
            <a:avLst/>
          </a:prstGeom>
        </p:spPr>
      </p:pic>
      <p:sp>
        <p:nvSpPr>
          <p:cNvPr id="3" name="Title Placeholder 27">
            <a:extLst>
              <a:ext uri="{FF2B5EF4-FFF2-40B4-BE49-F238E27FC236}">
                <a16:creationId xmlns:a16="http://schemas.microsoft.com/office/drawing/2014/main" id="{07857532-6656-0949-4066-951774F8A1E9}"/>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rmAutofit/>
          </a:bodyPr>
          <a:lstStyle>
            <a:lvl1pPr>
              <a:lnSpc>
                <a:spcPct val="100000"/>
              </a:lnSpc>
              <a:defRPr b="0">
                <a:ln>
                  <a:noFill/>
                </a:ln>
                <a:solidFill>
                  <a:schemeClr val="tx1"/>
                </a:solidFill>
              </a:defRPr>
            </a:lvl1pPr>
          </a:lstStyle>
          <a:p>
            <a:r>
              <a:rPr lang="en-US" dirty="0"/>
              <a:t>Add Title Case Title</a:t>
            </a:r>
          </a:p>
        </p:txBody>
      </p:sp>
    </p:spTree>
    <p:extLst>
      <p:ext uri="{BB962C8B-B14F-4D97-AF65-F5344CB8AC3E}">
        <p14:creationId xmlns:p14="http://schemas.microsoft.com/office/powerpoint/2010/main" val="745868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2DC02CC-0575-6572-BE81-0ED59F21867E}"/>
              </a:ext>
            </a:extLst>
          </p:cNvPr>
          <p:cNvSpPr>
            <a:spLocks noGrp="1"/>
          </p:cNvSpPr>
          <p:nvPr>
            <p:ph type="media" sz="quarter" idx="10"/>
          </p:nvPr>
        </p:nvSpPr>
        <p:spPr>
          <a:xfrm>
            <a:off x="2306748" y="1631815"/>
            <a:ext cx="7578504" cy="4262909"/>
          </a:xfrm>
          <a:prstGeom prst="rect">
            <a:avLst/>
          </a:prstGeom>
          <a:pattFill prst="pct5">
            <a:fgClr>
              <a:schemeClr val="accent1"/>
            </a:fgClr>
            <a:bgClr>
              <a:schemeClr val="bg2"/>
            </a:bgClr>
          </a:pattFill>
        </p:spPr>
        <p:txBody>
          <a:bodyPr/>
          <a:lstStyle>
            <a:lvl1pPr marL="0" indent="0">
              <a:buNone/>
              <a:defRPr>
                <a:latin typeface="+mn-lt"/>
              </a:defRPr>
            </a:lvl1pPr>
          </a:lstStyle>
          <a:p>
            <a:r>
              <a:rPr lang="en-US" dirty="0"/>
              <a:t>Click icon to add media</a:t>
            </a:r>
          </a:p>
        </p:txBody>
      </p:sp>
      <p:pic>
        <p:nvPicPr>
          <p:cNvPr id="7" name="Picture 6">
            <a:extLst>
              <a:ext uri="{FF2B5EF4-FFF2-40B4-BE49-F238E27FC236}">
                <a16:creationId xmlns:a16="http://schemas.microsoft.com/office/drawing/2014/main" id="{07AA5C12-5C81-B578-ADE1-2467050F212E}"/>
              </a:ext>
            </a:extLst>
          </p:cNvPr>
          <p:cNvPicPr>
            <a:picLocks noChangeAspect="1"/>
          </p:cNvPicPr>
          <p:nvPr userDrawn="1"/>
        </p:nvPicPr>
        <p:blipFill>
          <a:blip r:embed="rId2"/>
          <a:stretch>
            <a:fillRect/>
          </a:stretch>
        </p:blipFill>
        <p:spPr>
          <a:xfrm>
            <a:off x="10183612" y="6222553"/>
            <a:ext cx="711200" cy="749300"/>
          </a:xfrm>
          <a:prstGeom prst="rect">
            <a:avLst/>
          </a:prstGeom>
        </p:spPr>
      </p:pic>
      <p:pic>
        <p:nvPicPr>
          <p:cNvPr id="2" name="Picture 1">
            <a:extLst>
              <a:ext uri="{FF2B5EF4-FFF2-40B4-BE49-F238E27FC236}">
                <a16:creationId xmlns:a16="http://schemas.microsoft.com/office/drawing/2014/main" id="{CCA9A225-E978-5E6D-088B-897F4B0E2B72}"/>
              </a:ext>
            </a:extLst>
          </p:cNvPr>
          <p:cNvPicPr>
            <a:picLocks noChangeAspect="1"/>
          </p:cNvPicPr>
          <p:nvPr userDrawn="1"/>
        </p:nvPicPr>
        <p:blipFill>
          <a:blip r:embed="rId3"/>
          <a:srcRect/>
          <a:stretch/>
        </p:blipFill>
        <p:spPr>
          <a:xfrm>
            <a:off x="10662190" y="231163"/>
            <a:ext cx="1299678" cy="354458"/>
          </a:xfrm>
          <a:prstGeom prst="rect">
            <a:avLst/>
          </a:prstGeom>
        </p:spPr>
      </p:pic>
      <p:sp>
        <p:nvSpPr>
          <p:cNvPr id="3" name="Title Placeholder 27">
            <a:extLst>
              <a:ext uri="{FF2B5EF4-FFF2-40B4-BE49-F238E27FC236}">
                <a16:creationId xmlns:a16="http://schemas.microsoft.com/office/drawing/2014/main" id="{FBEE1C61-805B-6B5C-C0C6-FCADD9EF70EE}"/>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rmAutofit/>
          </a:bodyPr>
          <a:lstStyle>
            <a:lvl1pPr>
              <a:lnSpc>
                <a:spcPct val="100000"/>
              </a:lnSpc>
              <a:defRPr b="0">
                <a:ln>
                  <a:noFill/>
                </a:ln>
                <a:solidFill>
                  <a:schemeClr val="bg1"/>
                </a:solidFill>
              </a:defRPr>
            </a:lvl1pPr>
          </a:lstStyle>
          <a:p>
            <a:r>
              <a:rPr lang="en-US" dirty="0"/>
              <a:t>Add Title Case Title</a:t>
            </a:r>
          </a:p>
        </p:txBody>
      </p:sp>
    </p:spTree>
    <p:extLst>
      <p:ext uri="{BB962C8B-B14F-4D97-AF65-F5344CB8AC3E}">
        <p14:creationId xmlns:p14="http://schemas.microsoft.com/office/powerpoint/2010/main" val="1815123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E867DC7-1FC5-52FF-9D46-39C5E210F9DA}"/>
              </a:ext>
            </a:extLst>
          </p:cNvPr>
          <p:cNvSpPr/>
          <p:nvPr userDrawn="1"/>
        </p:nvSpPr>
        <p:spPr>
          <a:xfrm rot="16200000">
            <a:off x="3599125" y="-1795732"/>
            <a:ext cx="5054608" cy="12252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01ED98-A15F-9C29-A244-22A4B660440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000445" y="941497"/>
            <a:ext cx="3568099" cy="5849135"/>
          </a:xfrm>
          <a:prstGeom prst="rect">
            <a:avLst/>
          </a:prstGeom>
        </p:spPr>
      </p:pic>
      <p:sp>
        <p:nvSpPr>
          <p:cNvPr id="32" name="Text Placeholder 2">
            <a:extLst>
              <a:ext uri="{FF2B5EF4-FFF2-40B4-BE49-F238E27FC236}">
                <a16:creationId xmlns:a16="http://schemas.microsoft.com/office/drawing/2014/main" id="{D6D877F6-0865-8C3A-BC19-DB353C3751CD}"/>
              </a:ext>
            </a:extLst>
          </p:cNvPr>
          <p:cNvSpPr>
            <a:spLocks noGrp="1"/>
          </p:cNvSpPr>
          <p:nvPr>
            <p:ph idx="1" hasCustomPrompt="1"/>
          </p:nvPr>
        </p:nvSpPr>
        <p:spPr>
          <a:xfrm>
            <a:off x="665523" y="2666636"/>
            <a:ext cx="6601537" cy="3319694"/>
          </a:xfrm>
          <a:prstGeom prst="rect">
            <a:avLst/>
          </a:prstGeom>
        </p:spPr>
        <p:txBody>
          <a:bodyPr vert="horz" lIns="91440" tIns="45720" rIns="91440" bIns="45720" rtlCol="0" anchor="t">
            <a:noAutofit/>
          </a:bodyPr>
          <a:lstStyle>
            <a:lvl1pPr marL="0" indent="0">
              <a:buFont typeface="Arial" panose="020B0604020202020204" pitchFamily="34" charset="0"/>
              <a:buNone/>
              <a:defRPr sz="2400" b="0" i="0">
                <a:solidFill>
                  <a:schemeClr val="tx1"/>
                </a:solidFill>
                <a:latin typeface="+mn-lt"/>
              </a:defRPr>
            </a:lvl1pPr>
          </a:lstStyle>
          <a:p>
            <a:pPr lvl="0"/>
            <a:r>
              <a:rPr lang="en-US" dirty="0"/>
              <a:t>Click to add copy</a:t>
            </a:r>
          </a:p>
          <a:p>
            <a:pPr lvl="0"/>
            <a:endParaRPr lang="en-US" dirty="0"/>
          </a:p>
        </p:txBody>
      </p:sp>
      <p:pic>
        <p:nvPicPr>
          <p:cNvPr id="3" name="Picture 2" descr="Logo&#10;&#10;Description automatically generated">
            <a:extLst>
              <a:ext uri="{FF2B5EF4-FFF2-40B4-BE49-F238E27FC236}">
                <a16:creationId xmlns:a16="http://schemas.microsoft.com/office/drawing/2014/main" id="{752CCB63-3663-E863-59F2-C3A7E201291F}"/>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33" name="Picture Placeholder 42">
            <a:extLst>
              <a:ext uri="{FF2B5EF4-FFF2-40B4-BE49-F238E27FC236}">
                <a16:creationId xmlns:a16="http://schemas.microsoft.com/office/drawing/2014/main" id="{D5EF89F9-A2F4-CED8-B252-90825B8E75F4}"/>
              </a:ext>
            </a:extLst>
          </p:cNvPr>
          <p:cNvSpPr>
            <a:spLocks noGrp="1"/>
          </p:cNvSpPr>
          <p:nvPr>
            <p:ph type="pic" sz="quarter" idx="12" hasCustomPrompt="1"/>
          </p:nvPr>
        </p:nvSpPr>
        <p:spPr>
          <a:xfrm>
            <a:off x="8574540" y="1357314"/>
            <a:ext cx="2369705" cy="5017502"/>
          </a:xfrm>
          <a:prstGeom prst="roundRect">
            <a:avLst>
              <a:gd name="adj" fmla="val 11626"/>
            </a:avLst>
          </a:prstGeom>
          <a:pattFill prst="pct5">
            <a:fgClr>
              <a:schemeClr val="bg2"/>
            </a:fgClr>
            <a:bgClr>
              <a:schemeClr val="tx2"/>
            </a:bgClr>
          </a:pattFill>
          <a:effectLst>
            <a:innerShdw blurRad="127000">
              <a:schemeClr val="bg2">
                <a:lumMod val="25000"/>
                <a:alpha val="20165"/>
              </a:schemeClr>
            </a:innerShdw>
          </a:effectLst>
        </p:spPr>
        <p:txBody>
          <a:bodyPr/>
          <a:lstStyle>
            <a:lvl1pPr>
              <a:defRPr sz="2400">
                <a:solidFill>
                  <a:schemeClr val="bg1"/>
                </a:solidFill>
              </a:defRPr>
            </a:lvl1pPr>
          </a:lstStyle>
          <a:p>
            <a:r>
              <a:rPr lang="en-US" dirty="0"/>
              <a:t>Click to add screen image</a:t>
            </a:r>
          </a:p>
        </p:txBody>
      </p:sp>
      <p:sp>
        <p:nvSpPr>
          <p:cNvPr id="34" name="Title Placeholder 27">
            <a:extLst>
              <a:ext uri="{FF2B5EF4-FFF2-40B4-BE49-F238E27FC236}">
                <a16:creationId xmlns:a16="http://schemas.microsoft.com/office/drawing/2014/main" id="{941920AF-915B-41E3-7123-13773A08BE9C}"/>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spTree>
    <p:extLst>
      <p:ext uri="{BB962C8B-B14F-4D97-AF65-F5344CB8AC3E}">
        <p14:creationId xmlns:p14="http://schemas.microsoft.com/office/powerpoint/2010/main" val="2313739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EC097E-E8EC-F8DC-31DB-99B7FA11EA31}"/>
              </a:ext>
            </a:extLst>
          </p:cNvPr>
          <p:cNvSpPr/>
          <p:nvPr userDrawn="1"/>
        </p:nvSpPr>
        <p:spPr>
          <a:xfrm>
            <a:off x="-1" y="0"/>
            <a:ext cx="7395411" cy="6858000"/>
          </a:xfrm>
          <a:prstGeom prst="rect">
            <a:avLst/>
          </a:prstGeom>
          <a:gradFill>
            <a:gsLst>
              <a:gs pos="77000">
                <a:srgbClr val="4852A8"/>
              </a:gs>
              <a:gs pos="0">
                <a:srgbClr val="005DB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F23AA25-214E-1F60-2FC0-01DA1DBBE524}"/>
              </a:ext>
            </a:extLst>
          </p:cNvPr>
          <p:cNvSpPr>
            <a:spLocks noGrp="1"/>
          </p:cNvSpPr>
          <p:nvPr>
            <p:ph type="pic" sz="quarter" idx="10" hasCustomPrompt="1"/>
          </p:nvPr>
        </p:nvSpPr>
        <p:spPr>
          <a:xfrm>
            <a:off x="5353050" y="-44450"/>
            <a:ext cx="6862410" cy="6946900"/>
          </a:xfrm>
          <a:custGeom>
            <a:avLst/>
            <a:gdLst>
              <a:gd name="connsiteX0" fmla="*/ 0 w 4235451"/>
              <a:gd name="connsiteY0" fmla="*/ 0 h 6858000"/>
              <a:gd name="connsiteX1" fmla="*/ 2117726 w 4235451"/>
              <a:gd name="connsiteY1" fmla="*/ 0 h 6858000"/>
              <a:gd name="connsiteX2" fmla="*/ 4235451 w 4235451"/>
              <a:gd name="connsiteY2" fmla="*/ 3429000 h 6858000"/>
              <a:gd name="connsiteX3" fmla="*/ 2117726 w 4235451"/>
              <a:gd name="connsiteY3" fmla="*/ 6858000 h 6858000"/>
              <a:gd name="connsiteX4" fmla="*/ 0 w 4235451"/>
              <a:gd name="connsiteY4" fmla="*/ 6858000 h 6858000"/>
              <a:gd name="connsiteX5" fmla="*/ 2117726 w 4235451"/>
              <a:gd name="connsiteY5" fmla="*/ 3429000 h 6858000"/>
              <a:gd name="connsiteX6" fmla="*/ 0 w 4235451"/>
              <a:gd name="connsiteY6" fmla="*/ 0 h 6858000"/>
              <a:gd name="connsiteX0" fmla="*/ 0 w 9388476"/>
              <a:gd name="connsiteY0" fmla="*/ 0 h 6858000"/>
              <a:gd name="connsiteX1" fmla="*/ 9388476 w 9388476"/>
              <a:gd name="connsiteY1" fmla="*/ 6350 h 6858000"/>
              <a:gd name="connsiteX2" fmla="*/ 4235451 w 9388476"/>
              <a:gd name="connsiteY2" fmla="*/ 3429000 h 6858000"/>
              <a:gd name="connsiteX3" fmla="*/ 2117726 w 9388476"/>
              <a:gd name="connsiteY3" fmla="*/ 6858000 h 6858000"/>
              <a:gd name="connsiteX4" fmla="*/ 0 w 9388476"/>
              <a:gd name="connsiteY4" fmla="*/ 6858000 h 6858000"/>
              <a:gd name="connsiteX5" fmla="*/ 2117726 w 9388476"/>
              <a:gd name="connsiteY5" fmla="*/ 3429000 h 6858000"/>
              <a:gd name="connsiteX6" fmla="*/ 0 w 9388476"/>
              <a:gd name="connsiteY6" fmla="*/ 0 h 6858000"/>
              <a:gd name="connsiteX0" fmla="*/ 0 w 9388476"/>
              <a:gd name="connsiteY0" fmla="*/ 0 h 6870700"/>
              <a:gd name="connsiteX1" fmla="*/ 9388476 w 9388476"/>
              <a:gd name="connsiteY1" fmla="*/ 6350 h 6870700"/>
              <a:gd name="connsiteX2" fmla="*/ 4235451 w 9388476"/>
              <a:gd name="connsiteY2" fmla="*/ 3429000 h 6870700"/>
              <a:gd name="connsiteX3" fmla="*/ 9388476 w 9388476"/>
              <a:gd name="connsiteY3" fmla="*/ 6870700 h 6870700"/>
              <a:gd name="connsiteX4" fmla="*/ 0 w 9388476"/>
              <a:gd name="connsiteY4" fmla="*/ 6858000 h 6870700"/>
              <a:gd name="connsiteX5" fmla="*/ 2117726 w 9388476"/>
              <a:gd name="connsiteY5" fmla="*/ 3429000 h 6870700"/>
              <a:gd name="connsiteX6" fmla="*/ 0 w 9388476"/>
              <a:gd name="connsiteY6" fmla="*/ 0 h 6870700"/>
              <a:gd name="connsiteX0" fmla="*/ 0 w 9388476"/>
              <a:gd name="connsiteY0" fmla="*/ 0 h 6870700"/>
              <a:gd name="connsiteX1" fmla="*/ 9388476 w 9388476"/>
              <a:gd name="connsiteY1" fmla="*/ 6350 h 6870700"/>
              <a:gd name="connsiteX2" fmla="*/ 9366251 w 9388476"/>
              <a:gd name="connsiteY2" fmla="*/ 3225800 h 6870700"/>
              <a:gd name="connsiteX3" fmla="*/ 9388476 w 9388476"/>
              <a:gd name="connsiteY3" fmla="*/ 6870700 h 6870700"/>
              <a:gd name="connsiteX4" fmla="*/ 0 w 9388476"/>
              <a:gd name="connsiteY4" fmla="*/ 6858000 h 6870700"/>
              <a:gd name="connsiteX5" fmla="*/ 2117726 w 9388476"/>
              <a:gd name="connsiteY5" fmla="*/ 3429000 h 6870700"/>
              <a:gd name="connsiteX6" fmla="*/ 0 w 9388476"/>
              <a:gd name="connsiteY6" fmla="*/ 0 h 6870700"/>
              <a:gd name="connsiteX0" fmla="*/ 0 w 9388476"/>
              <a:gd name="connsiteY0" fmla="*/ 19050 h 6889750"/>
              <a:gd name="connsiteX1" fmla="*/ 9369426 w 9388476"/>
              <a:gd name="connsiteY1" fmla="*/ 0 h 6889750"/>
              <a:gd name="connsiteX2" fmla="*/ 9366251 w 9388476"/>
              <a:gd name="connsiteY2" fmla="*/ 3244850 h 6889750"/>
              <a:gd name="connsiteX3" fmla="*/ 9388476 w 9388476"/>
              <a:gd name="connsiteY3" fmla="*/ 6889750 h 6889750"/>
              <a:gd name="connsiteX4" fmla="*/ 0 w 9388476"/>
              <a:gd name="connsiteY4" fmla="*/ 6877050 h 6889750"/>
              <a:gd name="connsiteX5" fmla="*/ 2117726 w 9388476"/>
              <a:gd name="connsiteY5" fmla="*/ 3448050 h 6889750"/>
              <a:gd name="connsiteX6" fmla="*/ 0 w 9388476"/>
              <a:gd name="connsiteY6" fmla="*/ 19050 h 6889750"/>
              <a:gd name="connsiteX0" fmla="*/ 0 w 9369426"/>
              <a:gd name="connsiteY0" fmla="*/ 19050 h 6927850"/>
              <a:gd name="connsiteX1" fmla="*/ 9369426 w 9369426"/>
              <a:gd name="connsiteY1" fmla="*/ 0 h 6927850"/>
              <a:gd name="connsiteX2" fmla="*/ 9366251 w 9369426"/>
              <a:gd name="connsiteY2" fmla="*/ 3244850 h 6927850"/>
              <a:gd name="connsiteX3" fmla="*/ 9350376 w 9369426"/>
              <a:gd name="connsiteY3" fmla="*/ 6927850 h 6927850"/>
              <a:gd name="connsiteX4" fmla="*/ 0 w 9369426"/>
              <a:gd name="connsiteY4" fmla="*/ 6877050 h 6927850"/>
              <a:gd name="connsiteX5" fmla="*/ 2117726 w 9369426"/>
              <a:gd name="connsiteY5" fmla="*/ 3448050 h 6927850"/>
              <a:gd name="connsiteX6" fmla="*/ 0 w 9369426"/>
              <a:gd name="connsiteY6" fmla="*/ 19050 h 6927850"/>
              <a:gd name="connsiteX0" fmla="*/ 0 w 9370660"/>
              <a:gd name="connsiteY0" fmla="*/ 19050 h 6902450"/>
              <a:gd name="connsiteX1" fmla="*/ 9369426 w 9370660"/>
              <a:gd name="connsiteY1" fmla="*/ 0 h 6902450"/>
              <a:gd name="connsiteX2" fmla="*/ 9366251 w 9370660"/>
              <a:gd name="connsiteY2" fmla="*/ 3244850 h 6902450"/>
              <a:gd name="connsiteX3" fmla="*/ 9369426 w 9370660"/>
              <a:gd name="connsiteY3" fmla="*/ 6902450 h 6902450"/>
              <a:gd name="connsiteX4" fmla="*/ 0 w 9370660"/>
              <a:gd name="connsiteY4" fmla="*/ 6877050 h 6902450"/>
              <a:gd name="connsiteX5" fmla="*/ 2117726 w 9370660"/>
              <a:gd name="connsiteY5" fmla="*/ 3448050 h 6902450"/>
              <a:gd name="connsiteX6" fmla="*/ 0 w 9370660"/>
              <a:gd name="connsiteY6" fmla="*/ 19050 h 6902450"/>
              <a:gd name="connsiteX0" fmla="*/ 0 w 9370660"/>
              <a:gd name="connsiteY0" fmla="*/ 19050 h 6902450"/>
              <a:gd name="connsiteX1" fmla="*/ 9369426 w 9370660"/>
              <a:gd name="connsiteY1" fmla="*/ 0 h 6902450"/>
              <a:gd name="connsiteX2" fmla="*/ 9366251 w 9370660"/>
              <a:gd name="connsiteY2" fmla="*/ 3244850 h 6902450"/>
              <a:gd name="connsiteX3" fmla="*/ 9369426 w 9370660"/>
              <a:gd name="connsiteY3" fmla="*/ 6902450 h 6902450"/>
              <a:gd name="connsiteX4" fmla="*/ 0 w 9370660"/>
              <a:gd name="connsiteY4" fmla="*/ 6877050 h 6902450"/>
              <a:gd name="connsiteX5" fmla="*/ 2490121 w 9370660"/>
              <a:gd name="connsiteY5" fmla="*/ 3448050 h 6902450"/>
              <a:gd name="connsiteX6" fmla="*/ 0 w 9370660"/>
              <a:gd name="connsiteY6" fmla="*/ 19050 h 690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0660" h="6902450">
                <a:moveTo>
                  <a:pt x="0" y="19050"/>
                </a:moveTo>
                <a:lnTo>
                  <a:pt x="9369426" y="0"/>
                </a:lnTo>
                <a:cubicBezTo>
                  <a:pt x="9368368" y="1081617"/>
                  <a:pt x="9367309" y="2163233"/>
                  <a:pt x="9366251" y="3244850"/>
                </a:cubicBezTo>
                <a:cubicBezTo>
                  <a:pt x="9360959" y="4472517"/>
                  <a:pt x="9374718" y="5674783"/>
                  <a:pt x="9369426" y="6902450"/>
                </a:cubicBezTo>
                <a:lnTo>
                  <a:pt x="0" y="6877050"/>
                </a:lnTo>
                <a:lnTo>
                  <a:pt x="2490121" y="3448050"/>
                </a:lnTo>
                <a:lnTo>
                  <a:pt x="0" y="19050"/>
                </a:lnTo>
                <a:close/>
              </a:path>
            </a:pathLst>
          </a:custGeom>
          <a:pattFill prst="pct5">
            <a:fgClr>
              <a:schemeClr val="accent1"/>
            </a:fgClr>
            <a:bgClr>
              <a:schemeClr val="bg2"/>
            </a:bgClr>
          </a:patt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3" name="Text Placeholder 2">
            <a:extLst>
              <a:ext uri="{FF2B5EF4-FFF2-40B4-BE49-F238E27FC236}">
                <a16:creationId xmlns:a16="http://schemas.microsoft.com/office/drawing/2014/main" id="{0B3BD83F-28F0-253E-D893-68EFEB5FA1D9}"/>
              </a:ext>
            </a:extLst>
          </p:cNvPr>
          <p:cNvSpPr>
            <a:spLocks noGrp="1"/>
          </p:cNvSpPr>
          <p:nvPr>
            <p:ph idx="1" hasCustomPrompt="1"/>
          </p:nvPr>
        </p:nvSpPr>
        <p:spPr>
          <a:xfrm>
            <a:off x="875096" y="4256827"/>
            <a:ext cx="4879162" cy="1214583"/>
          </a:xfrm>
          <a:prstGeom prst="rect">
            <a:avLst/>
          </a:prstGeom>
        </p:spPr>
        <p:txBody>
          <a:bodyPr vert="horz" lIns="91440" tIns="45720" rIns="91440" bIns="45720" rtlCol="0" anchor="t">
            <a:normAutofit/>
          </a:bodyPr>
          <a:lstStyle>
            <a:lvl1pPr marL="0" indent="0">
              <a:buNone/>
              <a:defRPr b="0">
                <a:solidFill>
                  <a:schemeClr val="bg1"/>
                </a:solidFill>
                <a:latin typeface="+mn-lt"/>
              </a:defRPr>
            </a:lvl1pPr>
          </a:lstStyle>
          <a:p>
            <a:pPr lvl="0"/>
            <a:r>
              <a:rPr lang="en-US" dirty="0"/>
              <a:t>Click To Edit Title Case Subtitle</a:t>
            </a:r>
          </a:p>
        </p:txBody>
      </p:sp>
      <p:sp>
        <p:nvSpPr>
          <p:cNvPr id="4" name="Title Placeholder 27">
            <a:extLst>
              <a:ext uri="{FF2B5EF4-FFF2-40B4-BE49-F238E27FC236}">
                <a16:creationId xmlns:a16="http://schemas.microsoft.com/office/drawing/2014/main" id="{718D6B79-BEF3-5DC9-39EF-C7BEF3041A0D}"/>
              </a:ext>
            </a:extLst>
          </p:cNvPr>
          <p:cNvSpPr>
            <a:spLocks noGrp="1"/>
          </p:cNvSpPr>
          <p:nvPr>
            <p:ph type="title" hasCustomPrompt="1"/>
          </p:nvPr>
        </p:nvSpPr>
        <p:spPr>
          <a:xfrm>
            <a:off x="832088" y="2730500"/>
            <a:ext cx="4879163" cy="1337939"/>
          </a:xfrm>
          <a:prstGeom prst="rect">
            <a:avLst/>
          </a:prstGeom>
          <a:ln>
            <a:noFill/>
          </a:ln>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pic>
        <p:nvPicPr>
          <p:cNvPr id="13" name="Picture 12" descr="Shape&#10;&#10;Description automatically generated">
            <a:extLst>
              <a:ext uri="{FF2B5EF4-FFF2-40B4-BE49-F238E27FC236}">
                <a16:creationId xmlns:a16="http://schemas.microsoft.com/office/drawing/2014/main" id="{D60D3105-0A91-E80D-A331-7DD4D70F85F7}"/>
              </a:ext>
            </a:extLst>
          </p:cNvPr>
          <p:cNvPicPr>
            <a:picLocks noChangeAspect="1"/>
          </p:cNvPicPr>
          <p:nvPr userDrawn="1"/>
        </p:nvPicPr>
        <p:blipFill>
          <a:blip r:embed="rId2"/>
          <a:stretch>
            <a:fillRect/>
          </a:stretch>
        </p:blipFill>
        <p:spPr>
          <a:xfrm>
            <a:off x="5315497" y="0"/>
            <a:ext cx="1881845" cy="6858000"/>
          </a:xfrm>
          <a:prstGeom prst="rect">
            <a:avLst/>
          </a:prstGeom>
        </p:spPr>
      </p:pic>
    </p:spTree>
    <p:extLst>
      <p:ext uri="{BB962C8B-B14F-4D97-AF65-F5344CB8AC3E}">
        <p14:creationId xmlns:p14="http://schemas.microsoft.com/office/powerpoint/2010/main" val="2302438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E867DC7-1FC5-52FF-9D46-39C5E210F9DA}"/>
              </a:ext>
            </a:extLst>
          </p:cNvPr>
          <p:cNvSpPr/>
          <p:nvPr userDrawn="1"/>
        </p:nvSpPr>
        <p:spPr>
          <a:xfrm rot="16200000">
            <a:off x="3599125" y="-1795732"/>
            <a:ext cx="5054608" cy="12252855"/>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D78237-867D-CFEA-99BD-CEE9B77BF30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630994" y="901165"/>
            <a:ext cx="9224840" cy="5650037"/>
          </a:xfrm>
          <a:prstGeom prst="rect">
            <a:avLst/>
          </a:prstGeom>
        </p:spPr>
      </p:pic>
      <p:pic>
        <p:nvPicPr>
          <p:cNvPr id="5" name="Picture 4" descr="Logo&#10;&#10;Description automatically generated">
            <a:extLst>
              <a:ext uri="{FF2B5EF4-FFF2-40B4-BE49-F238E27FC236}">
                <a16:creationId xmlns:a16="http://schemas.microsoft.com/office/drawing/2014/main" id="{0CFE22C5-DE10-2890-972C-5A4DDD8268BB}"/>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7" name="Picture Placeholder 35">
            <a:extLst>
              <a:ext uri="{FF2B5EF4-FFF2-40B4-BE49-F238E27FC236}">
                <a16:creationId xmlns:a16="http://schemas.microsoft.com/office/drawing/2014/main" id="{4E8F6A37-5B94-F14E-5731-E7EC5C3FCBE8}"/>
              </a:ext>
            </a:extLst>
          </p:cNvPr>
          <p:cNvSpPr>
            <a:spLocks noGrp="1"/>
          </p:cNvSpPr>
          <p:nvPr>
            <p:ph type="pic" sz="quarter" idx="11" hasCustomPrompt="1"/>
          </p:nvPr>
        </p:nvSpPr>
        <p:spPr>
          <a:xfrm>
            <a:off x="6022270" y="1629998"/>
            <a:ext cx="6412767" cy="4125296"/>
          </a:xfrm>
          <a:prstGeom prst="roundRect">
            <a:avLst>
              <a:gd name="adj" fmla="val 612"/>
            </a:avLst>
          </a:prstGeom>
          <a:pattFill prst="pct5">
            <a:fgClr>
              <a:schemeClr val="bg2"/>
            </a:fgClr>
            <a:bgClr>
              <a:schemeClr val="tx2"/>
            </a:bgClr>
          </a:pattFill>
          <a:effectLst>
            <a:innerShdw blurRad="127000">
              <a:schemeClr val="bg2">
                <a:lumMod val="25000"/>
                <a:alpha val="20000"/>
              </a:schemeClr>
            </a:innerShdw>
          </a:effectLst>
        </p:spPr>
        <p:txBody>
          <a:bodyPr/>
          <a:lstStyle>
            <a:lvl1pPr>
              <a:defRPr lang="en-US" dirty="0">
                <a:solidFill>
                  <a:schemeClr val="bg1"/>
                </a:solidFill>
              </a:defRPr>
            </a:lvl1pPr>
          </a:lstStyle>
          <a:p>
            <a:pPr lvl="0"/>
            <a:r>
              <a:rPr lang="en-US" dirty="0"/>
              <a:t>Click to add screen image</a:t>
            </a:r>
          </a:p>
        </p:txBody>
      </p:sp>
      <p:sp>
        <p:nvSpPr>
          <p:cNvPr id="8" name="Text Placeholder 2">
            <a:extLst>
              <a:ext uri="{FF2B5EF4-FFF2-40B4-BE49-F238E27FC236}">
                <a16:creationId xmlns:a16="http://schemas.microsoft.com/office/drawing/2014/main" id="{63E9DB76-583C-BDD3-7676-6B1FC2D7C78F}"/>
              </a:ext>
            </a:extLst>
          </p:cNvPr>
          <p:cNvSpPr>
            <a:spLocks noGrp="1"/>
          </p:cNvSpPr>
          <p:nvPr>
            <p:ph idx="1" hasCustomPrompt="1"/>
          </p:nvPr>
        </p:nvSpPr>
        <p:spPr>
          <a:xfrm>
            <a:off x="665523" y="2666636"/>
            <a:ext cx="4529329" cy="3319694"/>
          </a:xfrm>
          <a:prstGeom prst="rect">
            <a:avLst/>
          </a:prstGeom>
        </p:spPr>
        <p:txBody>
          <a:bodyPr vert="horz" lIns="91440" tIns="45720" rIns="91440" bIns="45720" rtlCol="0" anchor="t">
            <a:noAutofit/>
          </a:bodyPr>
          <a:lstStyle>
            <a:lvl1pPr marL="0" indent="0">
              <a:buFont typeface="Arial" panose="020B0604020202020204" pitchFamily="34" charset="0"/>
              <a:buNone/>
              <a:defRPr sz="2400" b="0" i="0">
                <a:solidFill>
                  <a:schemeClr val="tx1"/>
                </a:solidFill>
                <a:latin typeface="+mn-lt"/>
              </a:defRPr>
            </a:lvl1pPr>
          </a:lstStyle>
          <a:p>
            <a:pPr lvl="0"/>
            <a:r>
              <a:rPr lang="en-US" dirty="0"/>
              <a:t>Click to add copy</a:t>
            </a:r>
          </a:p>
        </p:txBody>
      </p:sp>
      <p:sp>
        <p:nvSpPr>
          <p:cNvPr id="9" name="Title Placeholder 27">
            <a:extLst>
              <a:ext uri="{FF2B5EF4-FFF2-40B4-BE49-F238E27FC236}">
                <a16:creationId xmlns:a16="http://schemas.microsoft.com/office/drawing/2014/main" id="{A585CA5F-4004-8637-DD04-D042C1638AD6}"/>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spTree>
    <p:extLst>
      <p:ext uri="{BB962C8B-B14F-4D97-AF65-F5344CB8AC3E}">
        <p14:creationId xmlns:p14="http://schemas.microsoft.com/office/powerpoint/2010/main" val="25023443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76B44F10-B784-DE3A-9927-F335805F839F}"/>
              </a:ext>
            </a:extLst>
          </p:cNvPr>
          <p:cNvSpPr/>
          <p:nvPr userDrawn="1"/>
        </p:nvSpPr>
        <p:spPr>
          <a:xfrm rot="16200000">
            <a:off x="3599125" y="-1795732"/>
            <a:ext cx="5054608" cy="122528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D2AC9C-6882-AAD2-34A1-F5AAF05CF5E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630994" y="901165"/>
            <a:ext cx="9224840" cy="5650036"/>
          </a:xfrm>
          <a:prstGeom prst="rect">
            <a:avLst/>
          </a:prstGeom>
        </p:spPr>
      </p:pic>
      <p:sp>
        <p:nvSpPr>
          <p:cNvPr id="7" name="Picture Placeholder 35">
            <a:extLst>
              <a:ext uri="{FF2B5EF4-FFF2-40B4-BE49-F238E27FC236}">
                <a16:creationId xmlns:a16="http://schemas.microsoft.com/office/drawing/2014/main" id="{4D4C1C9C-7E66-500C-2502-14292C76D57F}"/>
              </a:ext>
            </a:extLst>
          </p:cNvPr>
          <p:cNvSpPr>
            <a:spLocks noGrp="1"/>
          </p:cNvSpPr>
          <p:nvPr>
            <p:ph type="pic" sz="quarter" idx="11" hasCustomPrompt="1"/>
          </p:nvPr>
        </p:nvSpPr>
        <p:spPr>
          <a:xfrm>
            <a:off x="6022270" y="1629998"/>
            <a:ext cx="6412767" cy="4125296"/>
          </a:xfrm>
          <a:prstGeom prst="roundRect">
            <a:avLst>
              <a:gd name="adj" fmla="val 612"/>
            </a:avLst>
          </a:prstGeom>
          <a:pattFill prst="pct5">
            <a:fgClr>
              <a:schemeClr val="bg2"/>
            </a:fgClr>
            <a:bgClr>
              <a:schemeClr val="tx2"/>
            </a:bgClr>
          </a:pattFill>
          <a:effectLst>
            <a:innerShdw blurRad="127000">
              <a:schemeClr val="bg2">
                <a:lumMod val="25000"/>
                <a:alpha val="20000"/>
              </a:schemeClr>
            </a:innerShdw>
          </a:effectLst>
        </p:spPr>
        <p:txBody>
          <a:bodyPr/>
          <a:lstStyle>
            <a:lvl1pPr>
              <a:defRPr>
                <a:solidFill>
                  <a:schemeClr val="bg1"/>
                </a:solidFill>
                <a:latin typeface="+mj-lt"/>
              </a:defRPr>
            </a:lvl1pPr>
          </a:lstStyle>
          <a:p>
            <a:r>
              <a:rPr lang="en-US" dirty="0"/>
              <a:t>Click to add screen image</a:t>
            </a:r>
          </a:p>
        </p:txBody>
      </p:sp>
      <p:pic>
        <p:nvPicPr>
          <p:cNvPr id="3" name="Picture 2" descr="Logo&#10;&#10;Description automatically generated">
            <a:extLst>
              <a:ext uri="{FF2B5EF4-FFF2-40B4-BE49-F238E27FC236}">
                <a16:creationId xmlns:a16="http://schemas.microsoft.com/office/drawing/2014/main" id="{064A34D5-3C79-D94D-572D-877B35D4EA01}"/>
              </a:ext>
            </a:extLst>
          </p:cNvPr>
          <p:cNvPicPr>
            <a:picLocks noChangeAspect="1"/>
          </p:cNvPicPr>
          <p:nvPr userDrawn="1"/>
        </p:nvPicPr>
        <p:blipFill>
          <a:blip r:embed="rId3"/>
          <a:stretch>
            <a:fillRect/>
          </a:stretch>
        </p:blipFill>
        <p:spPr>
          <a:xfrm>
            <a:off x="10666380" y="244696"/>
            <a:ext cx="1299678" cy="331932"/>
          </a:xfrm>
          <a:prstGeom prst="rect">
            <a:avLst/>
          </a:prstGeom>
        </p:spPr>
      </p:pic>
      <p:sp>
        <p:nvSpPr>
          <p:cNvPr id="5" name="Text Placeholder 2">
            <a:extLst>
              <a:ext uri="{FF2B5EF4-FFF2-40B4-BE49-F238E27FC236}">
                <a16:creationId xmlns:a16="http://schemas.microsoft.com/office/drawing/2014/main" id="{E5BF1839-618C-4F32-11E8-0E2B0E55AA42}"/>
              </a:ext>
            </a:extLst>
          </p:cNvPr>
          <p:cNvSpPr>
            <a:spLocks noGrp="1"/>
          </p:cNvSpPr>
          <p:nvPr>
            <p:ph idx="1" hasCustomPrompt="1"/>
          </p:nvPr>
        </p:nvSpPr>
        <p:spPr>
          <a:xfrm>
            <a:off x="665523" y="2666636"/>
            <a:ext cx="3272279" cy="3319694"/>
          </a:xfrm>
          <a:prstGeom prst="rect">
            <a:avLst/>
          </a:prstGeom>
        </p:spPr>
        <p:txBody>
          <a:bodyPr vert="horz" lIns="91440" tIns="45720" rIns="91440" bIns="45720" rtlCol="0" anchor="t">
            <a:noAutofit/>
          </a:bodyPr>
          <a:lstStyle>
            <a:lvl1pPr marL="0" indent="0">
              <a:buFont typeface="Arial" panose="020B0604020202020204" pitchFamily="34" charset="0"/>
              <a:buNone/>
              <a:defRPr sz="2400" b="0" i="0">
                <a:solidFill>
                  <a:schemeClr val="tx1"/>
                </a:solidFill>
                <a:latin typeface="+mn-lt"/>
              </a:defRPr>
            </a:lvl1pPr>
          </a:lstStyle>
          <a:p>
            <a:pPr lvl="0"/>
            <a:r>
              <a:rPr lang="en-US" dirty="0"/>
              <a:t>Click to add copy</a:t>
            </a:r>
          </a:p>
        </p:txBody>
      </p:sp>
      <p:sp>
        <p:nvSpPr>
          <p:cNvPr id="12" name="Title Placeholder 27">
            <a:extLst>
              <a:ext uri="{FF2B5EF4-FFF2-40B4-BE49-F238E27FC236}">
                <a16:creationId xmlns:a16="http://schemas.microsoft.com/office/drawing/2014/main" id="{CE2804A0-7659-DE2C-5F4B-B3257606D626}"/>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8" name="Picture 7">
            <a:extLst>
              <a:ext uri="{FF2B5EF4-FFF2-40B4-BE49-F238E27FC236}">
                <a16:creationId xmlns:a16="http://schemas.microsoft.com/office/drawing/2014/main" id="{84910FA6-2BBB-EC10-D1D9-08C2839D6CC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173919" y="2251278"/>
            <a:ext cx="2798379" cy="4587343"/>
          </a:xfrm>
          <a:prstGeom prst="rect">
            <a:avLst/>
          </a:prstGeom>
        </p:spPr>
      </p:pic>
      <p:sp>
        <p:nvSpPr>
          <p:cNvPr id="9" name="Picture Placeholder 42">
            <a:extLst>
              <a:ext uri="{FF2B5EF4-FFF2-40B4-BE49-F238E27FC236}">
                <a16:creationId xmlns:a16="http://schemas.microsoft.com/office/drawing/2014/main" id="{418B9CFD-8A96-F10F-1BE7-04ACF172E90B}"/>
              </a:ext>
            </a:extLst>
          </p:cNvPr>
          <p:cNvSpPr>
            <a:spLocks noGrp="1"/>
          </p:cNvSpPr>
          <p:nvPr>
            <p:ph type="pic" sz="quarter" idx="12" hasCustomPrompt="1"/>
          </p:nvPr>
        </p:nvSpPr>
        <p:spPr>
          <a:xfrm>
            <a:off x="4603324" y="2557670"/>
            <a:ext cx="1903492" cy="3973485"/>
          </a:xfrm>
          <a:prstGeom prst="roundRect">
            <a:avLst>
              <a:gd name="adj" fmla="val 11626"/>
            </a:avLst>
          </a:prstGeom>
          <a:pattFill prst="pct5">
            <a:fgClr>
              <a:schemeClr val="bg2"/>
            </a:fgClr>
            <a:bgClr>
              <a:schemeClr val="tx2"/>
            </a:bgClr>
          </a:pattFill>
          <a:ln w="79375" cmpd="sng">
            <a:solidFill>
              <a:schemeClr val="bg1"/>
            </a:solidFill>
          </a:ln>
          <a:effectLst>
            <a:innerShdw blurRad="127000">
              <a:schemeClr val="bg2">
                <a:lumMod val="25000"/>
                <a:alpha val="19954"/>
              </a:schemeClr>
            </a:innerShdw>
          </a:effectLst>
        </p:spPr>
        <p:txBody>
          <a:bodyPr/>
          <a:lstStyle>
            <a:lvl1pPr>
              <a:defRPr sz="1800">
                <a:solidFill>
                  <a:schemeClr val="bg1"/>
                </a:solidFill>
              </a:defRPr>
            </a:lvl1pPr>
          </a:lstStyle>
          <a:p>
            <a:r>
              <a:rPr lang="en-US" dirty="0"/>
              <a:t>Click to add screen image</a:t>
            </a:r>
          </a:p>
        </p:txBody>
      </p:sp>
    </p:spTree>
    <p:extLst>
      <p:ext uri="{BB962C8B-B14F-4D97-AF65-F5344CB8AC3E}">
        <p14:creationId xmlns:p14="http://schemas.microsoft.com/office/powerpoint/2010/main" val="2817755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B9A9C14-DB54-F241-7107-ECC19C7655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5B0191B-69D0-F86B-BCDD-9869457D26B4}"/>
              </a:ext>
            </a:extLst>
          </p:cNvPr>
          <p:cNvSpPr txBox="1"/>
          <p:nvPr userDrawn="1"/>
        </p:nvSpPr>
        <p:spPr>
          <a:xfrm>
            <a:off x="790369" y="2988456"/>
            <a:ext cx="9206037" cy="1200329"/>
          </a:xfrm>
          <a:prstGeom prst="rect">
            <a:avLst/>
          </a:prstGeom>
          <a:noFill/>
          <a:ln>
            <a:noFill/>
          </a:ln>
        </p:spPr>
        <p:txBody>
          <a:bodyPr wrap="square" rtlCol="0">
            <a:spAutoFit/>
          </a:bodyPr>
          <a:lstStyle/>
          <a:p>
            <a:r>
              <a:rPr lang="en-US" sz="7200" b="0" dirty="0">
                <a:ln>
                  <a:noFill/>
                </a:ln>
                <a:solidFill>
                  <a:schemeClr val="bg1"/>
                </a:solidFill>
                <a:latin typeface="+mj-lt"/>
              </a:rPr>
              <a:t>Thank </a:t>
            </a:r>
            <a:r>
              <a:rPr lang="en-US" sz="7200" b="0" spc="600" dirty="0">
                <a:ln>
                  <a:noFill/>
                </a:ln>
                <a:solidFill>
                  <a:schemeClr val="bg1"/>
                </a:solidFill>
                <a:latin typeface="+mj-lt"/>
              </a:rPr>
              <a:t>Y</a:t>
            </a:r>
            <a:r>
              <a:rPr lang="en-US" sz="7200" b="0" dirty="0">
                <a:ln>
                  <a:noFill/>
                </a:ln>
                <a:solidFill>
                  <a:schemeClr val="bg1"/>
                </a:solidFill>
                <a:latin typeface="+mj-lt"/>
              </a:rPr>
              <a:t>ou</a:t>
            </a:r>
          </a:p>
        </p:txBody>
      </p:sp>
      <p:pic>
        <p:nvPicPr>
          <p:cNvPr id="5" name="Picture 4">
            <a:extLst>
              <a:ext uri="{FF2B5EF4-FFF2-40B4-BE49-F238E27FC236}">
                <a16:creationId xmlns:a16="http://schemas.microsoft.com/office/drawing/2014/main" id="{3C54AC1B-D1DB-B8BC-D34F-81A2DAFDFFA3}"/>
              </a:ext>
            </a:extLst>
          </p:cNvPr>
          <p:cNvPicPr>
            <a:picLocks noChangeAspect="1"/>
          </p:cNvPicPr>
          <p:nvPr userDrawn="1"/>
        </p:nvPicPr>
        <p:blipFill>
          <a:blip r:embed="rId3"/>
          <a:srcRect/>
          <a:stretch/>
        </p:blipFill>
        <p:spPr>
          <a:xfrm>
            <a:off x="9157338" y="3293391"/>
            <a:ext cx="2302458" cy="627943"/>
          </a:xfrm>
          <a:prstGeom prst="rect">
            <a:avLst/>
          </a:prstGeom>
        </p:spPr>
      </p:pic>
    </p:spTree>
    <p:extLst>
      <p:ext uri="{BB962C8B-B14F-4D97-AF65-F5344CB8AC3E}">
        <p14:creationId xmlns:p14="http://schemas.microsoft.com/office/powerpoint/2010/main" val="2998375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3AE9B-F65C-6982-45B1-7CC1E1CA7BCD}"/>
              </a:ext>
            </a:extLst>
          </p:cNvPr>
          <p:cNvPicPr>
            <a:picLocks noChangeAspect="1"/>
          </p:cNvPicPr>
          <p:nvPr userDrawn="1"/>
        </p:nvPicPr>
        <p:blipFill>
          <a:blip r:embed="rId2"/>
          <a:srcRect/>
          <a:stretch/>
        </p:blipFill>
        <p:spPr>
          <a:xfrm>
            <a:off x="9525834" y="5791198"/>
            <a:ext cx="2093144" cy="570857"/>
          </a:xfrm>
          <a:prstGeom prst="rect">
            <a:avLst/>
          </a:prstGeom>
        </p:spPr>
      </p:pic>
      <p:sp>
        <p:nvSpPr>
          <p:cNvPr id="7" name="TextBox 6">
            <a:extLst>
              <a:ext uri="{FF2B5EF4-FFF2-40B4-BE49-F238E27FC236}">
                <a16:creationId xmlns:a16="http://schemas.microsoft.com/office/drawing/2014/main" id="{4D067C85-0D47-C99D-0EBB-7F6C9AF24F84}"/>
              </a:ext>
            </a:extLst>
          </p:cNvPr>
          <p:cNvSpPr txBox="1"/>
          <p:nvPr userDrawn="1"/>
        </p:nvSpPr>
        <p:spPr>
          <a:xfrm>
            <a:off x="5377868" y="1330104"/>
            <a:ext cx="6814132" cy="1569660"/>
          </a:xfrm>
          <a:prstGeom prst="rect">
            <a:avLst/>
          </a:prstGeom>
          <a:noFill/>
          <a:ln>
            <a:noFill/>
          </a:ln>
        </p:spPr>
        <p:txBody>
          <a:bodyPr wrap="square" rtlCol="0">
            <a:spAutoFit/>
          </a:bodyPr>
          <a:lstStyle/>
          <a:p>
            <a:r>
              <a:rPr lang="en-US" sz="9600" b="0" dirty="0">
                <a:ln w="6350">
                  <a:solidFill>
                    <a:schemeClr val="bg1"/>
                  </a:solidFill>
                </a:ln>
                <a:noFill/>
                <a:latin typeface="+mj-lt"/>
              </a:rPr>
              <a:t>Thank </a:t>
            </a:r>
            <a:r>
              <a:rPr lang="en-US" sz="9600" b="0" dirty="0">
                <a:ln w="9525">
                  <a:solidFill>
                    <a:schemeClr val="bg1"/>
                  </a:solidFill>
                </a:ln>
                <a:noFill/>
                <a:latin typeface="+mj-lt"/>
              </a:rPr>
              <a:t>You</a:t>
            </a:r>
          </a:p>
        </p:txBody>
      </p:sp>
      <p:sp>
        <p:nvSpPr>
          <p:cNvPr id="8" name="TextBox 7">
            <a:extLst>
              <a:ext uri="{FF2B5EF4-FFF2-40B4-BE49-F238E27FC236}">
                <a16:creationId xmlns:a16="http://schemas.microsoft.com/office/drawing/2014/main" id="{B0144DA4-5F78-D528-EBB8-2B0012185B38}"/>
              </a:ext>
            </a:extLst>
          </p:cNvPr>
          <p:cNvSpPr txBox="1"/>
          <p:nvPr userDrawn="1"/>
        </p:nvSpPr>
        <p:spPr>
          <a:xfrm>
            <a:off x="5377868" y="2757068"/>
            <a:ext cx="6814132" cy="1569660"/>
          </a:xfrm>
          <a:prstGeom prst="rect">
            <a:avLst/>
          </a:prstGeom>
          <a:noFill/>
          <a:ln>
            <a:noFill/>
          </a:ln>
        </p:spPr>
        <p:txBody>
          <a:bodyPr wrap="square" rtlCol="0">
            <a:spAutoFit/>
          </a:bodyPr>
          <a:lstStyle/>
          <a:p>
            <a:r>
              <a:rPr lang="en-US" sz="9600" b="0" dirty="0">
                <a:ln w="6350">
                  <a:solidFill>
                    <a:schemeClr val="bg1"/>
                  </a:solidFill>
                </a:ln>
                <a:noFill/>
                <a:latin typeface="+mj-lt"/>
              </a:rPr>
              <a:t>Thank You</a:t>
            </a:r>
          </a:p>
        </p:txBody>
      </p:sp>
      <p:sp>
        <p:nvSpPr>
          <p:cNvPr id="9" name="TextBox 8">
            <a:extLst>
              <a:ext uri="{FF2B5EF4-FFF2-40B4-BE49-F238E27FC236}">
                <a16:creationId xmlns:a16="http://schemas.microsoft.com/office/drawing/2014/main" id="{9118EDF4-30F8-977F-C40E-3F29A18FF41F}"/>
              </a:ext>
            </a:extLst>
          </p:cNvPr>
          <p:cNvSpPr txBox="1"/>
          <p:nvPr userDrawn="1"/>
        </p:nvSpPr>
        <p:spPr>
          <a:xfrm>
            <a:off x="5377868" y="4095470"/>
            <a:ext cx="6814132" cy="1569660"/>
          </a:xfrm>
          <a:prstGeom prst="rect">
            <a:avLst/>
          </a:prstGeom>
          <a:noFill/>
          <a:ln>
            <a:noFill/>
          </a:ln>
        </p:spPr>
        <p:txBody>
          <a:bodyPr wrap="square" rtlCol="0">
            <a:spAutoFit/>
          </a:bodyPr>
          <a:lstStyle/>
          <a:p>
            <a:r>
              <a:rPr lang="en-US" sz="9600" b="0" dirty="0">
                <a:ln>
                  <a:noFill/>
                </a:ln>
                <a:solidFill>
                  <a:schemeClr val="bg1"/>
                </a:solidFill>
                <a:latin typeface="+mj-lt"/>
              </a:rPr>
              <a:t>Thank You</a:t>
            </a:r>
          </a:p>
        </p:txBody>
      </p:sp>
      <p:pic>
        <p:nvPicPr>
          <p:cNvPr id="10" name="Picture 9">
            <a:extLst>
              <a:ext uri="{FF2B5EF4-FFF2-40B4-BE49-F238E27FC236}">
                <a16:creationId xmlns:a16="http://schemas.microsoft.com/office/drawing/2014/main" id="{C023B5DF-F96B-899A-8AE9-A2886625DA68}"/>
              </a:ext>
            </a:extLst>
          </p:cNvPr>
          <p:cNvPicPr>
            <a:picLocks noChangeAspect="1"/>
          </p:cNvPicPr>
          <p:nvPr userDrawn="1"/>
        </p:nvPicPr>
        <p:blipFill>
          <a:blip r:embed="rId3">
            <a:alphaModFix amt="86000"/>
          </a:blip>
          <a:stretch>
            <a:fillRect/>
          </a:stretch>
        </p:blipFill>
        <p:spPr>
          <a:xfrm>
            <a:off x="4778825" y="4831480"/>
            <a:ext cx="381934" cy="402394"/>
          </a:xfrm>
          <a:prstGeom prst="rect">
            <a:avLst/>
          </a:prstGeom>
        </p:spPr>
      </p:pic>
      <p:cxnSp>
        <p:nvCxnSpPr>
          <p:cNvPr id="12" name="Straight Connector 11">
            <a:extLst>
              <a:ext uri="{FF2B5EF4-FFF2-40B4-BE49-F238E27FC236}">
                <a16:creationId xmlns:a16="http://schemas.microsoft.com/office/drawing/2014/main" id="{7EA76461-3828-7F7F-FABE-36CAD0C061C4}"/>
              </a:ext>
            </a:extLst>
          </p:cNvPr>
          <p:cNvCxnSpPr>
            <a:cxnSpLocks/>
          </p:cNvCxnSpPr>
          <p:nvPr userDrawn="1"/>
        </p:nvCxnSpPr>
        <p:spPr>
          <a:xfrm>
            <a:off x="0" y="5032677"/>
            <a:ext cx="46067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034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B9A9C14-DB54-F241-7107-ECC19C7655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C54AC1B-D1DB-B8BC-D34F-81A2DAFDFFA3}"/>
              </a:ext>
            </a:extLst>
          </p:cNvPr>
          <p:cNvPicPr>
            <a:picLocks noChangeAspect="1"/>
          </p:cNvPicPr>
          <p:nvPr userDrawn="1"/>
        </p:nvPicPr>
        <p:blipFill>
          <a:blip r:embed="rId3"/>
          <a:srcRect/>
          <a:stretch/>
        </p:blipFill>
        <p:spPr>
          <a:xfrm>
            <a:off x="9157338" y="3293391"/>
            <a:ext cx="2302458" cy="627943"/>
          </a:xfrm>
          <a:prstGeom prst="rect">
            <a:avLst/>
          </a:prstGeom>
        </p:spPr>
      </p:pic>
      <p:sp>
        <p:nvSpPr>
          <p:cNvPr id="2" name="TextBox 1">
            <a:extLst>
              <a:ext uri="{FF2B5EF4-FFF2-40B4-BE49-F238E27FC236}">
                <a16:creationId xmlns:a16="http://schemas.microsoft.com/office/drawing/2014/main" id="{31E70712-3447-B428-9C23-5D2DDCED246D}"/>
              </a:ext>
            </a:extLst>
          </p:cNvPr>
          <p:cNvSpPr txBox="1"/>
          <p:nvPr userDrawn="1"/>
        </p:nvSpPr>
        <p:spPr>
          <a:xfrm>
            <a:off x="790369" y="2459067"/>
            <a:ext cx="9206037" cy="1877437"/>
          </a:xfrm>
          <a:prstGeom prst="rect">
            <a:avLst/>
          </a:prstGeom>
          <a:noFill/>
          <a:ln>
            <a:noFill/>
          </a:ln>
        </p:spPr>
        <p:txBody>
          <a:bodyPr wrap="square" rtlCol="0">
            <a:spAutoFit/>
          </a:bodyPr>
          <a:lstStyle/>
          <a:p>
            <a:r>
              <a:rPr lang="en-US" sz="11600" b="0" dirty="0">
                <a:ln>
                  <a:solidFill>
                    <a:schemeClr val="bg1"/>
                  </a:solidFill>
                </a:ln>
                <a:noFill/>
                <a:latin typeface="+mj-lt"/>
              </a:rPr>
              <a:t>Thank You</a:t>
            </a:r>
          </a:p>
        </p:txBody>
      </p:sp>
    </p:spTree>
    <p:extLst>
      <p:ext uri="{BB962C8B-B14F-4D97-AF65-F5344CB8AC3E}">
        <p14:creationId xmlns:p14="http://schemas.microsoft.com/office/powerpoint/2010/main" val="716310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1F144B-6B09-D037-9E13-30A7594277E4}"/>
              </a:ext>
            </a:extLst>
          </p:cNvPr>
          <p:cNvSpPr txBox="1"/>
          <p:nvPr userDrawn="1"/>
        </p:nvSpPr>
        <p:spPr>
          <a:xfrm>
            <a:off x="853994" y="1104911"/>
            <a:ext cx="6814132" cy="1569660"/>
          </a:xfrm>
          <a:prstGeom prst="rect">
            <a:avLst/>
          </a:prstGeom>
          <a:noFill/>
          <a:ln>
            <a:noFill/>
          </a:ln>
        </p:spPr>
        <p:txBody>
          <a:bodyPr wrap="square" rtlCol="0">
            <a:spAutoFit/>
          </a:bodyPr>
          <a:lstStyle/>
          <a:p>
            <a:r>
              <a:rPr lang="en-US" sz="9600" b="0" dirty="0">
                <a:ln w="6350">
                  <a:solidFill>
                    <a:schemeClr val="tx1"/>
                  </a:solidFill>
                </a:ln>
                <a:noFill/>
                <a:latin typeface="+mj-lt"/>
              </a:rPr>
              <a:t>Thank </a:t>
            </a:r>
            <a:r>
              <a:rPr lang="en-US" sz="9600" b="0" dirty="0">
                <a:ln w="9525">
                  <a:solidFill>
                    <a:schemeClr val="tx1"/>
                  </a:solidFill>
                </a:ln>
                <a:noFill/>
                <a:latin typeface="+mj-lt"/>
              </a:rPr>
              <a:t>You</a:t>
            </a:r>
          </a:p>
        </p:txBody>
      </p:sp>
      <p:sp>
        <p:nvSpPr>
          <p:cNvPr id="4" name="TextBox 3">
            <a:extLst>
              <a:ext uri="{FF2B5EF4-FFF2-40B4-BE49-F238E27FC236}">
                <a16:creationId xmlns:a16="http://schemas.microsoft.com/office/drawing/2014/main" id="{57AF109E-1956-2095-2BF4-55570A40F282}"/>
              </a:ext>
            </a:extLst>
          </p:cNvPr>
          <p:cNvSpPr txBox="1"/>
          <p:nvPr userDrawn="1"/>
        </p:nvSpPr>
        <p:spPr>
          <a:xfrm>
            <a:off x="853994" y="2531875"/>
            <a:ext cx="6814132" cy="1569660"/>
          </a:xfrm>
          <a:prstGeom prst="rect">
            <a:avLst/>
          </a:prstGeom>
          <a:noFill/>
          <a:ln>
            <a:noFill/>
          </a:ln>
        </p:spPr>
        <p:txBody>
          <a:bodyPr wrap="square" rtlCol="0">
            <a:spAutoFit/>
          </a:bodyPr>
          <a:lstStyle/>
          <a:p>
            <a:r>
              <a:rPr lang="en-US" sz="9600" b="0" dirty="0">
                <a:ln w="6350">
                  <a:solidFill>
                    <a:schemeClr val="tx1"/>
                  </a:solidFill>
                </a:ln>
                <a:noFill/>
                <a:latin typeface="+mj-lt"/>
              </a:rPr>
              <a:t>Thank You</a:t>
            </a:r>
          </a:p>
        </p:txBody>
      </p:sp>
      <p:sp>
        <p:nvSpPr>
          <p:cNvPr id="5" name="TextBox 4">
            <a:extLst>
              <a:ext uri="{FF2B5EF4-FFF2-40B4-BE49-F238E27FC236}">
                <a16:creationId xmlns:a16="http://schemas.microsoft.com/office/drawing/2014/main" id="{D19F000D-F33D-468D-A8AF-41D0FB5E1F5A}"/>
              </a:ext>
            </a:extLst>
          </p:cNvPr>
          <p:cNvSpPr txBox="1"/>
          <p:nvPr userDrawn="1"/>
        </p:nvSpPr>
        <p:spPr>
          <a:xfrm>
            <a:off x="853994" y="3870277"/>
            <a:ext cx="6814132" cy="1569660"/>
          </a:xfrm>
          <a:prstGeom prst="rect">
            <a:avLst/>
          </a:prstGeom>
          <a:noFill/>
          <a:ln>
            <a:noFill/>
          </a:ln>
        </p:spPr>
        <p:txBody>
          <a:bodyPr wrap="square" rtlCol="0">
            <a:spAutoFit/>
          </a:bodyPr>
          <a:lstStyle/>
          <a:p>
            <a:r>
              <a:rPr lang="en-US" sz="9600" b="0" dirty="0">
                <a:ln>
                  <a:noFill/>
                </a:ln>
                <a:solidFill>
                  <a:schemeClr val="tx1"/>
                </a:solidFill>
                <a:latin typeface="+mj-lt"/>
              </a:rPr>
              <a:t>Thank You</a:t>
            </a:r>
          </a:p>
        </p:txBody>
      </p:sp>
      <p:pic>
        <p:nvPicPr>
          <p:cNvPr id="6" name="Picture 5">
            <a:extLst>
              <a:ext uri="{FF2B5EF4-FFF2-40B4-BE49-F238E27FC236}">
                <a16:creationId xmlns:a16="http://schemas.microsoft.com/office/drawing/2014/main" id="{D7F3229D-B1D4-55EB-D159-E282E0E2625D}"/>
              </a:ext>
            </a:extLst>
          </p:cNvPr>
          <p:cNvPicPr>
            <a:picLocks noChangeAspect="1"/>
          </p:cNvPicPr>
          <p:nvPr userDrawn="1"/>
        </p:nvPicPr>
        <p:blipFill>
          <a:blip r:embed="rId3"/>
          <a:stretch>
            <a:fillRect/>
          </a:stretch>
        </p:blipFill>
        <p:spPr>
          <a:xfrm>
            <a:off x="9135563" y="5726117"/>
            <a:ext cx="2539326" cy="648533"/>
          </a:xfrm>
          <a:prstGeom prst="rect">
            <a:avLst/>
          </a:prstGeom>
        </p:spPr>
      </p:pic>
    </p:spTree>
    <p:extLst>
      <p:ext uri="{BB962C8B-B14F-4D97-AF65-F5344CB8AC3E}">
        <p14:creationId xmlns:p14="http://schemas.microsoft.com/office/powerpoint/2010/main" val="3281568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E6A5876-B75F-2673-AAED-24EAFDDF7E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FC9E0757-7F18-FAB9-2E9F-509985F377BB}"/>
              </a:ext>
            </a:extLst>
          </p:cNvPr>
          <p:cNvSpPr>
            <a:spLocks noGrp="1"/>
          </p:cNvSpPr>
          <p:nvPr>
            <p:ph idx="1" hasCustomPrompt="1"/>
          </p:nvPr>
        </p:nvSpPr>
        <p:spPr>
          <a:xfrm>
            <a:off x="933285" y="4734872"/>
            <a:ext cx="9304996" cy="1178070"/>
          </a:xfrm>
          <a:prstGeom prst="rect">
            <a:avLst/>
          </a:prstGeom>
        </p:spPr>
        <p:txBody>
          <a:bodyPr vert="horz" lIns="91440" tIns="45720" rIns="91440" bIns="45720" rtlCol="0" anchor="t">
            <a:noAutofit/>
          </a:bodyPr>
          <a:lstStyle>
            <a:lvl1pPr marL="0" indent="0">
              <a:buNone/>
              <a:defRPr b="0">
                <a:solidFill>
                  <a:schemeClr val="bg1"/>
                </a:solidFill>
                <a:latin typeface="+mn-lt"/>
              </a:defRPr>
            </a:lvl1pPr>
          </a:lstStyle>
          <a:p>
            <a:pPr lvl="0"/>
            <a:r>
              <a:rPr lang="en-US" dirty="0"/>
              <a:t>Click To Edit Title Case Subtitle</a:t>
            </a:r>
          </a:p>
        </p:txBody>
      </p:sp>
      <p:sp>
        <p:nvSpPr>
          <p:cNvPr id="8" name="Title Placeholder 27">
            <a:extLst>
              <a:ext uri="{FF2B5EF4-FFF2-40B4-BE49-F238E27FC236}">
                <a16:creationId xmlns:a16="http://schemas.microsoft.com/office/drawing/2014/main" id="{025C10DC-F03C-7539-366D-77E10D3D162F}"/>
              </a:ext>
            </a:extLst>
          </p:cNvPr>
          <p:cNvSpPr>
            <a:spLocks noGrp="1"/>
          </p:cNvSpPr>
          <p:nvPr>
            <p:ph type="title" hasCustomPrompt="1"/>
          </p:nvPr>
        </p:nvSpPr>
        <p:spPr>
          <a:xfrm>
            <a:off x="923528" y="4087979"/>
            <a:ext cx="9314753" cy="648533"/>
          </a:xfrm>
          <a:prstGeom prst="rect">
            <a:avLst/>
          </a:prstGeom>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pic>
        <p:nvPicPr>
          <p:cNvPr id="4" name="Picture 3">
            <a:extLst>
              <a:ext uri="{FF2B5EF4-FFF2-40B4-BE49-F238E27FC236}">
                <a16:creationId xmlns:a16="http://schemas.microsoft.com/office/drawing/2014/main" id="{2841DBE0-C1D6-E92A-7B11-DBE96BF675DE}"/>
              </a:ext>
            </a:extLst>
          </p:cNvPr>
          <p:cNvPicPr>
            <a:picLocks noChangeAspect="1"/>
          </p:cNvPicPr>
          <p:nvPr userDrawn="1"/>
        </p:nvPicPr>
        <p:blipFill>
          <a:blip r:embed="rId3"/>
          <a:stretch>
            <a:fillRect/>
          </a:stretch>
        </p:blipFill>
        <p:spPr>
          <a:xfrm>
            <a:off x="923528" y="1661619"/>
            <a:ext cx="2244293" cy="1767381"/>
          </a:xfrm>
          <a:prstGeom prst="rect">
            <a:avLst/>
          </a:prstGeom>
        </p:spPr>
      </p:pic>
    </p:spTree>
    <p:extLst>
      <p:ext uri="{BB962C8B-B14F-4D97-AF65-F5344CB8AC3E}">
        <p14:creationId xmlns:p14="http://schemas.microsoft.com/office/powerpoint/2010/main" val="3152021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E6A5876-B75F-2673-AAED-24EAFDDF7E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FC9E0757-7F18-FAB9-2E9F-509985F377BB}"/>
              </a:ext>
            </a:extLst>
          </p:cNvPr>
          <p:cNvSpPr>
            <a:spLocks noGrp="1"/>
          </p:cNvSpPr>
          <p:nvPr>
            <p:ph idx="1" hasCustomPrompt="1"/>
          </p:nvPr>
        </p:nvSpPr>
        <p:spPr>
          <a:xfrm>
            <a:off x="933285" y="3249386"/>
            <a:ext cx="9304996" cy="1178070"/>
          </a:xfrm>
          <a:prstGeom prst="rect">
            <a:avLst/>
          </a:prstGeom>
        </p:spPr>
        <p:txBody>
          <a:bodyPr vert="horz" lIns="91440" tIns="45720" rIns="91440" bIns="45720" rtlCol="0" anchor="t">
            <a:noAutofit/>
          </a:bodyPr>
          <a:lstStyle>
            <a:lvl1pPr marL="0" indent="0">
              <a:buNone/>
              <a:defRPr b="0">
                <a:solidFill>
                  <a:schemeClr val="bg1"/>
                </a:solidFill>
                <a:latin typeface="+mn-lt"/>
              </a:defRPr>
            </a:lvl1pPr>
          </a:lstStyle>
          <a:p>
            <a:pPr lvl="0"/>
            <a:r>
              <a:rPr lang="en-US" dirty="0"/>
              <a:t>Click To Edit Title Case Subtitle</a:t>
            </a:r>
          </a:p>
        </p:txBody>
      </p:sp>
      <p:sp>
        <p:nvSpPr>
          <p:cNvPr id="8" name="Title Placeholder 27">
            <a:extLst>
              <a:ext uri="{FF2B5EF4-FFF2-40B4-BE49-F238E27FC236}">
                <a16:creationId xmlns:a16="http://schemas.microsoft.com/office/drawing/2014/main" id="{025C10DC-F03C-7539-366D-77E10D3D162F}"/>
              </a:ext>
            </a:extLst>
          </p:cNvPr>
          <p:cNvSpPr>
            <a:spLocks noGrp="1"/>
          </p:cNvSpPr>
          <p:nvPr>
            <p:ph type="title" hasCustomPrompt="1"/>
          </p:nvPr>
        </p:nvSpPr>
        <p:spPr>
          <a:xfrm>
            <a:off x="923528" y="2602493"/>
            <a:ext cx="9314753" cy="648533"/>
          </a:xfrm>
          <a:prstGeom prst="rect">
            <a:avLst/>
          </a:prstGeom>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pic>
        <p:nvPicPr>
          <p:cNvPr id="2" name="Picture 1">
            <a:extLst>
              <a:ext uri="{FF2B5EF4-FFF2-40B4-BE49-F238E27FC236}">
                <a16:creationId xmlns:a16="http://schemas.microsoft.com/office/drawing/2014/main" id="{0CAC3C91-96B1-7AC3-F00C-50FEED820EF8}"/>
              </a:ext>
            </a:extLst>
          </p:cNvPr>
          <p:cNvPicPr>
            <a:picLocks noChangeAspect="1"/>
          </p:cNvPicPr>
          <p:nvPr userDrawn="1"/>
        </p:nvPicPr>
        <p:blipFill>
          <a:blip r:embed="rId3"/>
          <a:stretch>
            <a:fillRect/>
          </a:stretch>
        </p:blipFill>
        <p:spPr>
          <a:xfrm>
            <a:off x="933285" y="5724387"/>
            <a:ext cx="6822786" cy="497798"/>
          </a:xfrm>
          <a:prstGeom prst="rect">
            <a:avLst/>
          </a:prstGeom>
        </p:spPr>
      </p:pic>
    </p:spTree>
    <p:extLst>
      <p:ext uri="{BB962C8B-B14F-4D97-AF65-F5344CB8AC3E}">
        <p14:creationId xmlns:p14="http://schemas.microsoft.com/office/powerpoint/2010/main" val="35354682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80C43898-C969-76B7-130F-A5BEEF3B5C01}"/>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3" name="Picture 2">
            <a:extLst>
              <a:ext uri="{FF2B5EF4-FFF2-40B4-BE49-F238E27FC236}">
                <a16:creationId xmlns:a16="http://schemas.microsoft.com/office/drawing/2014/main" id="{EA8EF2D2-E1CA-9132-7F99-D91AAC4CF851}"/>
              </a:ext>
            </a:extLst>
          </p:cNvPr>
          <p:cNvPicPr>
            <a:picLocks noChangeAspect="1"/>
          </p:cNvPicPr>
          <p:nvPr userDrawn="1"/>
        </p:nvPicPr>
        <p:blipFill>
          <a:blip r:embed="rId2"/>
          <a:stretch>
            <a:fillRect/>
          </a:stretch>
        </p:blipFill>
        <p:spPr>
          <a:xfrm>
            <a:off x="7768880" y="244696"/>
            <a:ext cx="4197178" cy="284693"/>
          </a:xfrm>
          <a:prstGeom prst="rect">
            <a:avLst/>
          </a:prstGeom>
        </p:spPr>
      </p:pic>
      <p:sp>
        <p:nvSpPr>
          <p:cNvPr id="2" name="Text Placeholder 2">
            <a:extLst>
              <a:ext uri="{FF2B5EF4-FFF2-40B4-BE49-F238E27FC236}">
                <a16:creationId xmlns:a16="http://schemas.microsoft.com/office/drawing/2014/main" id="{51817270-7C0C-C198-A2E7-7AE03C725B84}"/>
              </a:ext>
            </a:extLst>
          </p:cNvPr>
          <p:cNvSpPr>
            <a:spLocks noGrp="1"/>
          </p:cNvSpPr>
          <p:nvPr>
            <p:ph idx="10"/>
          </p:nvPr>
        </p:nvSpPr>
        <p:spPr>
          <a:xfrm>
            <a:off x="546265" y="2138367"/>
            <a:ext cx="11022277" cy="4202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5320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2CF0E0A6-EE18-A49E-E92C-CF6CB5DFBADF}"/>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3" name="Picture 2">
            <a:extLst>
              <a:ext uri="{FF2B5EF4-FFF2-40B4-BE49-F238E27FC236}">
                <a16:creationId xmlns:a16="http://schemas.microsoft.com/office/drawing/2014/main" id="{137A22E5-2EE9-6100-F76E-9CB472FC1C50}"/>
              </a:ext>
            </a:extLst>
          </p:cNvPr>
          <p:cNvPicPr>
            <a:picLocks noChangeAspect="1"/>
          </p:cNvPicPr>
          <p:nvPr userDrawn="1"/>
        </p:nvPicPr>
        <p:blipFill>
          <a:blip r:embed="rId3"/>
          <a:stretch>
            <a:fillRect/>
          </a:stretch>
        </p:blipFill>
        <p:spPr>
          <a:xfrm>
            <a:off x="7768880" y="244696"/>
            <a:ext cx="4197178" cy="284693"/>
          </a:xfrm>
          <a:prstGeom prst="rect">
            <a:avLst/>
          </a:prstGeom>
        </p:spPr>
      </p:pic>
      <p:sp>
        <p:nvSpPr>
          <p:cNvPr id="5" name="Text Placeholder 2">
            <a:extLst>
              <a:ext uri="{FF2B5EF4-FFF2-40B4-BE49-F238E27FC236}">
                <a16:creationId xmlns:a16="http://schemas.microsoft.com/office/drawing/2014/main" id="{371AFD7E-5FA3-3D04-6E5D-DEA8C73FEDA1}"/>
              </a:ext>
            </a:extLst>
          </p:cNvPr>
          <p:cNvSpPr>
            <a:spLocks noGrp="1"/>
          </p:cNvSpPr>
          <p:nvPr>
            <p:ph idx="10"/>
          </p:nvPr>
        </p:nvSpPr>
        <p:spPr>
          <a:xfrm>
            <a:off x="546265" y="2138367"/>
            <a:ext cx="11022277" cy="41793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20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EC097E-E8EC-F8DC-31DB-99B7FA11EA31}"/>
              </a:ext>
            </a:extLst>
          </p:cNvPr>
          <p:cNvSpPr/>
          <p:nvPr userDrawn="1"/>
        </p:nvSpPr>
        <p:spPr>
          <a:xfrm>
            <a:off x="-68012" y="-41752"/>
            <a:ext cx="7627047" cy="6944202"/>
          </a:xfrm>
          <a:prstGeom prst="rect">
            <a:avLst/>
          </a:prstGeom>
          <a:gradFill>
            <a:gsLst>
              <a:gs pos="77000">
                <a:srgbClr val="4852A8"/>
              </a:gs>
              <a:gs pos="0">
                <a:srgbClr val="005DB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icture Placeholder 65">
            <a:extLst>
              <a:ext uri="{FF2B5EF4-FFF2-40B4-BE49-F238E27FC236}">
                <a16:creationId xmlns:a16="http://schemas.microsoft.com/office/drawing/2014/main" id="{B37D0FC8-0DEF-0EA7-261E-1D38E8710122}"/>
              </a:ext>
            </a:extLst>
          </p:cNvPr>
          <p:cNvSpPr>
            <a:spLocks noGrp="1"/>
          </p:cNvSpPr>
          <p:nvPr>
            <p:ph type="pic" sz="quarter" idx="10" hasCustomPrompt="1"/>
          </p:nvPr>
        </p:nvSpPr>
        <p:spPr>
          <a:xfrm>
            <a:off x="5353878" y="-44450"/>
            <a:ext cx="6861582" cy="6946062"/>
          </a:xfrm>
          <a:custGeom>
            <a:avLst/>
            <a:gdLst>
              <a:gd name="connsiteX0" fmla="*/ 6861506 w 6862410"/>
              <a:gd name="connsiteY0" fmla="*/ 0 h 6946900"/>
              <a:gd name="connsiteX1" fmla="*/ 6859181 w 6862410"/>
              <a:gd name="connsiteY1" fmla="*/ 3265747 h 6946900"/>
              <a:gd name="connsiteX2" fmla="*/ 6861506 w 6862410"/>
              <a:gd name="connsiteY2" fmla="*/ 6946900 h 6946900"/>
              <a:gd name="connsiteX3" fmla="*/ 0 w 6862410"/>
              <a:gd name="connsiteY3" fmla="*/ 6921337 h 6946900"/>
              <a:gd name="connsiteX4" fmla="*/ 1823589 w 6862410"/>
              <a:gd name="connsiteY4" fmla="*/ 3470255 h 6946900"/>
              <a:gd name="connsiteX5" fmla="*/ 0 w 6862410"/>
              <a:gd name="connsiteY5" fmla="*/ 19173 h 6946900"/>
              <a:gd name="connsiteX6" fmla="*/ 276114 w 6862410"/>
              <a:gd name="connsiteY6" fmla="*/ 18401 h 6946900"/>
              <a:gd name="connsiteX7" fmla="*/ 2076412 w 6862410"/>
              <a:gd name="connsiteY7" fmla="*/ 3431699 h 6946900"/>
              <a:gd name="connsiteX8" fmla="*/ 2078503 w 6862410"/>
              <a:gd name="connsiteY8" fmla="*/ 3431699 h 6946900"/>
              <a:gd name="connsiteX9" fmla="*/ 291944 w 6862410"/>
              <a:gd name="connsiteY9" fmla="*/ 6902449 h 6946900"/>
              <a:gd name="connsiteX10" fmla="*/ 362148 w 6862410"/>
              <a:gd name="connsiteY10" fmla="*/ 6902449 h 6946900"/>
              <a:gd name="connsiteX11" fmla="*/ 2148707 w 6862410"/>
              <a:gd name="connsiteY11" fmla="*/ 3431699 h 6946900"/>
              <a:gd name="connsiteX12" fmla="*/ 2148709 w 6862410"/>
              <a:gd name="connsiteY12" fmla="*/ 3431699 h 6946900"/>
              <a:gd name="connsiteX13" fmla="*/ 348305 w 6862410"/>
              <a:gd name="connsiteY13" fmla="*/ 18200 h 69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62410" h="6946900">
                <a:moveTo>
                  <a:pt x="6861506" y="0"/>
                </a:moveTo>
                <a:cubicBezTo>
                  <a:pt x="6860732" y="1088583"/>
                  <a:pt x="6859956" y="2177164"/>
                  <a:pt x="6859181" y="3265747"/>
                </a:cubicBezTo>
                <a:cubicBezTo>
                  <a:pt x="6855306" y="4501319"/>
                  <a:pt x="6865382" y="5711327"/>
                  <a:pt x="6861506" y="6946900"/>
                </a:cubicBezTo>
                <a:lnTo>
                  <a:pt x="0" y="6921337"/>
                </a:lnTo>
                <a:lnTo>
                  <a:pt x="1823589" y="3470255"/>
                </a:lnTo>
                <a:lnTo>
                  <a:pt x="0" y="19173"/>
                </a:lnTo>
                <a:lnTo>
                  <a:pt x="276114" y="18401"/>
                </a:lnTo>
                <a:lnTo>
                  <a:pt x="2076412" y="3431699"/>
                </a:lnTo>
                <a:lnTo>
                  <a:pt x="2078503" y="3431699"/>
                </a:lnTo>
                <a:lnTo>
                  <a:pt x="291944" y="6902449"/>
                </a:lnTo>
                <a:lnTo>
                  <a:pt x="362148" y="6902449"/>
                </a:lnTo>
                <a:lnTo>
                  <a:pt x="2148707" y="3431699"/>
                </a:lnTo>
                <a:lnTo>
                  <a:pt x="2148709" y="3431699"/>
                </a:lnTo>
                <a:lnTo>
                  <a:pt x="348305" y="18200"/>
                </a:lnTo>
                <a:close/>
              </a:path>
            </a:pathLst>
          </a:custGeom>
          <a:pattFill prst="pct5">
            <a:fgClr>
              <a:schemeClr val="accent1"/>
            </a:fgClr>
            <a:bgClr>
              <a:schemeClr val="bg2"/>
            </a:bgClr>
          </a:pattFill>
        </p:spPr>
        <p:txBody>
          <a:bodyPr wrap="square">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3" name="Text Placeholder 2">
            <a:extLst>
              <a:ext uri="{FF2B5EF4-FFF2-40B4-BE49-F238E27FC236}">
                <a16:creationId xmlns:a16="http://schemas.microsoft.com/office/drawing/2014/main" id="{0B3BD83F-28F0-253E-D893-68EFEB5FA1D9}"/>
              </a:ext>
            </a:extLst>
          </p:cNvPr>
          <p:cNvSpPr>
            <a:spLocks noGrp="1"/>
          </p:cNvSpPr>
          <p:nvPr>
            <p:ph idx="1" hasCustomPrompt="1"/>
          </p:nvPr>
        </p:nvSpPr>
        <p:spPr>
          <a:xfrm>
            <a:off x="875095" y="4256827"/>
            <a:ext cx="4836155" cy="1214583"/>
          </a:xfrm>
          <a:prstGeom prst="rect">
            <a:avLst/>
          </a:prstGeom>
        </p:spPr>
        <p:txBody>
          <a:bodyPr vert="horz" lIns="91440" tIns="45720" rIns="91440" bIns="45720" rtlCol="0" anchor="t">
            <a:normAutofit/>
          </a:bodyPr>
          <a:lstStyle>
            <a:lvl1pPr>
              <a:defRPr b="0">
                <a:solidFill>
                  <a:schemeClr val="bg1"/>
                </a:solidFill>
                <a:latin typeface="+mn-lt"/>
              </a:defRPr>
            </a:lvl1pPr>
          </a:lstStyle>
          <a:p>
            <a:pPr lvl="0"/>
            <a:r>
              <a:rPr lang="en-US" dirty="0"/>
              <a:t>Click To Edit Title Case Subtitle</a:t>
            </a:r>
          </a:p>
        </p:txBody>
      </p:sp>
      <p:sp>
        <p:nvSpPr>
          <p:cNvPr id="4" name="Title Placeholder 27">
            <a:extLst>
              <a:ext uri="{FF2B5EF4-FFF2-40B4-BE49-F238E27FC236}">
                <a16:creationId xmlns:a16="http://schemas.microsoft.com/office/drawing/2014/main" id="{718D6B79-BEF3-5DC9-39EF-C7BEF3041A0D}"/>
              </a:ext>
            </a:extLst>
          </p:cNvPr>
          <p:cNvSpPr>
            <a:spLocks noGrp="1"/>
          </p:cNvSpPr>
          <p:nvPr>
            <p:ph type="title" hasCustomPrompt="1"/>
          </p:nvPr>
        </p:nvSpPr>
        <p:spPr>
          <a:xfrm>
            <a:off x="832088" y="2601174"/>
            <a:ext cx="4879163" cy="1467266"/>
          </a:xfrm>
          <a:prstGeom prst="rect">
            <a:avLst/>
          </a:prstGeom>
          <a:ln>
            <a:noFill/>
          </a:ln>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grpSp>
        <p:nvGrpSpPr>
          <p:cNvPr id="15" name="Group 14">
            <a:extLst>
              <a:ext uri="{FF2B5EF4-FFF2-40B4-BE49-F238E27FC236}">
                <a16:creationId xmlns:a16="http://schemas.microsoft.com/office/drawing/2014/main" id="{9B658ED2-46EE-0730-1AD8-FEB1BE459A73}"/>
              </a:ext>
            </a:extLst>
          </p:cNvPr>
          <p:cNvGrpSpPr/>
          <p:nvPr userDrawn="1"/>
        </p:nvGrpSpPr>
        <p:grpSpPr>
          <a:xfrm>
            <a:off x="13823824" y="-42545"/>
            <a:ext cx="1856765" cy="6857999"/>
            <a:chOff x="4937122" y="0"/>
            <a:chExt cx="1856765" cy="6857999"/>
          </a:xfrm>
        </p:grpSpPr>
        <p:sp>
          <p:nvSpPr>
            <p:cNvPr id="16" name="Parallelogram 15">
              <a:extLst>
                <a:ext uri="{FF2B5EF4-FFF2-40B4-BE49-F238E27FC236}">
                  <a16:creationId xmlns:a16="http://schemas.microsoft.com/office/drawing/2014/main" id="{47D91797-AD5B-84BD-C1C8-E1BEF5B4F5F4}"/>
                </a:ext>
              </a:extLst>
            </p:cNvPr>
            <p:cNvSpPr/>
            <p:nvPr userDrawn="1"/>
          </p:nvSpPr>
          <p:spPr>
            <a:xfrm flipH="1" flipV="1">
              <a:off x="4937122" y="3387248"/>
              <a:ext cx="1856763" cy="3470751"/>
            </a:xfrm>
            <a:prstGeom prst="parallelogram">
              <a:avLst>
                <a:gd name="adj" fmla="val 962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0996099-22DE-6E88-4817-0F287287457A}"/>
                </a:ext>
              </a:extLst>
            </p:cNvPr>
            <p:cNvSpPr/>
            <p:nvPr userDrawn="1"/>
          </p:nvSpPr>
          <p:spPr>
            <a:xfrm flipH="1">
              <a:off x="4937124" y="0"/>
              <a:ext cx="1856763" cy="3387249"/>
            </a:xfrm>
            <a:prstGeom prst="parallelogram">
              <a:avLst>
                <a:gd name="adj" fmla="val 9621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0084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1FCF32-13DA-A413-44C0-D078EFE127BE}"/>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7EA2C5C-4DBF-6A9B-6955-8077436E83A5}"/>
              </a:ext>
            </a:extLst>
          </p:cNvPr>
          <p:cNvSpPr/>
          <p:nvPr userDrawn="1"/>
        </p:nvSpPr>
        <p:spPr>
          <a:xfrm>
            <a:off x="-561142" y="-699359"/>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6D9482-C862-1414-41E9-14D656FC17F9}"/>
              </a:ext>
            </a:extLst>
          </p:cNvPr>
          <p:cNvSpPr/>
          <p:nvPr userDrawn="1"/>
        </p:nvSpPr>
        <p:spPr>
          <a:xfrm>
            <a:off x="0" y="1047750"/>
            <a:ext cx="11868912" cy="5810251"/>
          </a:xfrm>
          <a:prstGeom prst="rect">
            <a:avLst/>
          </a:prstGeom>
          <a:solidFill>
            <a:schemeClr val="bg2">
              <a:alpha val="603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BAB4CD-5484-808A-5C1F-B5FB34C20D27}"/>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3A59F0-8CA3-A5AF-9BDF-9F27D94B9702}"/>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27">
            <a:extLst>
              <a:ext uri="{FF2B5EF4-FFF2-40B4-BE49-F238E27FC236}">
                <a16:creationId xmlns:a16="http://schemas.microsoft.com/office/drawing/2014/main" id="{E8DD4814-52BF-CC49-4D8E-F70D67395787}"/>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8" name="Picture 7">
            <a:extLst>
              <a:ext uri="{FF2B5EF4-FFF2-40B4-BE49-F238E27FC236}">
                <a16:creationId xmlns:a16="http://schemas.microsoft.com/office/drawing/2014/main" id="{F8D3D635-C71E-BF57-90A9-8B094235FF43}"/>
              </a:ext>
            </a:extLst>
          </p:cNvPr>
          <p:cNvPicPr>
            <a:picLocks noChangeAspect="1"/>
          </p:cNvPicPr>
          <p:nvPr userDrawn="1"/>
        </p:nvPicPr>
        <p:blipFill>
          <a:blip r:embed="rId2"/>
          <a:stretch>
            <a:fillRect/>
          </a:stretch>
        </p:blipFill>
        <p:spPr>
          <a:xfrm>
            <a:off x="7768880" y="244696"/>
            <a:ext cx="4197178" cy="284693"/>
          </a:xfrm>
          <a:prstGeom prst="rect">
            <a:avLst/>
          </a:prstGeom>
        </p:spPr>
      </p:pic>
      <p:sp>
        <p:nvSpPr>
          <p:cNvPr id="3" name="Text Placeholder 2">
            <a:extLst>
              <a:ext uri="{FF2B5EF4-FFF2-40B4-BE49-F238E27FC236}">
                <a16:creationId xmlns:a16="http://schemas.microsoft.com/office/drawing/2014/main" id="{8E9DD324-881B-A587-C525-92159BAF23EE}"/>
              </a:ext>
            </a:extLst>
          </p:cNvPr>
          <p:cNvSpPr>
            <a:spLocks noGrp="1"/>
          </p:cNvSpPr>
          <p:nvPr>
            <p:ph idx="10"/>
          </p:nvPr>
        </p:nvSpPr>
        <p:spPr>
          <a:xfrm>
            <a:off x="513981" y="2138367"/>
            <a:ext cx="11054563" cy="41793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508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ECEF402F-BA29-7362-17A6-2B3D94660A6A}"/>
              </a:ext>
            </a:extLst>
          </p:cNvPr>
          <p:cNvSpPr>
            <a:spLocks noGrp="1"/>
          </p:cNvSpPr>
          <p:nvPr>
            <p:ph type="title" hasCustomPrompt="1"/>
          </p:nvPr>
        </p:nvSpPr>
        <p:spPr>
          <a:xfrm>
            <a:off x="509451" y="728898"/>
            <a:ext cx="11097490"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pic>
        <p:nvPicPr>
          <p:cNvPr id="4" name="Picture 3">
            <a:extLst>
              <a:ext uri="{FF2B5EF4-FFF2-40B4-BE49-F238E27FC236}">
                <a16:creationId xmlns:a16="http://schemas.microsoft.com/office/drawing/2014/main" id="{9CD1923B-D5F1-AEB8-4493-4BB7B3546E06}"/>
              </a:ext>
            </a:extLst>
          </p:cNvPr>
          <p:cNvPicPr>
            <a:picLocks noChangeAspect="1"/>
          </p:cNvPicPr>
          <p:nvPr userDrawn="1"/>
        </p:nvPicPr>
        <p:blipFill>
          <a:blip r:embed="rId2"/>
          <a:stretch>
            <a:fillRect/>
          </a:stretch>
        </p:blipFill>
        <p:spPr>
          <a:xfrm>
            <a:off x="7765705" y="229508"/>
            <a:ext cx="4197178" cy="306231"/>
          </a:xfrm>
          <a:prstGeom prst="rect">
            <a:avLst/>
          </a:prstGeom>
        </p:spPr>
      </p:pic>
      <p:sp>
        <p:nvSpPr>
          <p:cNvPr id="5" name="Text Placeholder 2">
            <a:extLst>
              <a:ext uri="{FF2B5EF4-FFF2-40B4-BE49-F238E27FC236}">
                <a16:creationId xmlns:a16="http://schemas.microsoft.com/office/drawing/2014/main" id="{04D01D23-BC6A-560E-344B-2CDAA8F410C8}"/>
              </a:ext>
            </a:extLst>
          </p:cNvPr>
          <p:cNvSpPr>
            <a:spLocks noGrp="1"/>
          </p:cNvSpPr>
          <p:nvPr>
            <p:ph idx="10"/>
          </p:nvPr>
        </p:nvSpPr>
        <p:spPr>
          <a:xfrm>
            <a:off x="546266" y="2138367"/>
            <a:ext cx="11060675" cy="4179305"/>
          </a:xfrm>
          <a:prstGeom prst="rect">
            <a:avLst/>
          </a:prstGeom>
        </p:spPr>
        <p:txBody>
          <a:bodyPr vert="horz" lIns="91440" tIns="45720" rIns="91440" bIns="45720" rtlCol="0">
            <a:normAutofit/>
          </a:bodyPr>
          <a:lstStyle>
            <a:lvl1pPr>
              <a:buClr>
                <a:schemeClr val="accent5">
                  <a:lumMod val="60000"/>
                  <a:lumOff val="40000"/>
                </a:schemeClr>
              </a:buClr>
              <a:defRPr>
                <a:solidFill>
                  <a:schemeClr val="bg1"/>
                </a:solidFill>
              </a:defRPr>
            </a:lvl1pPr>
            <a:lvl2pPr>
              <a:buClr>
                <a:schemeClr val="accent5">
                  <a:lumMod val="60000"/>
                  <a:lumOff val="40000"/>
                </a:schemeClr>
              </a:buClr>
              <a:defRPr>
                <a:solidFill>
                  <a:schemeClr val="bg1"/>
                </a:solidFill>
              </a:defRPr>
            </a:lvl2pPr>
            <a:lvl3pPr>
              <a:buClr>
                <a:schemeClr val="accent5">
                  <a:lumMod val="60000"/>
                  <a:lumOff val="40000"/>
                </a:schemeClr>
              </a:buClr>
              <a:defRPr>
                <a:solidFill>
                  <a:schemeClr val="bg1"/>
                </a:solidFill>
              </a:defRPr>
            </a:lvl3pPr>
            <a:lvl4pPr>
              <a:buClr>
                <a:schemeClr val="accent5">
                  <a:lumMod val="60000"/>
                  <a:lumOff val="40000"/>
                </a:schemeClr>
              </a:buClr>
              <a:defRPr>
                <a:solidFill>
                  <a:schemeClr val="bg1"/>
                </a:solidFill>
              </a:defRPr>
            </a:lvl4pPr>
            <a:lvl5pPr>
              <a:buClr>
                <a:schemeClr val="accent5">
                  <a:lumMod val="60000"/>
                  <a:lumOff val="4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1744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CCFF457-B4A5-C3C5-C799-F61D54DBB4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Placeholder 27">
            <a:extLst>
              <a:ext uri="{FF2B5EF4-FFF2-40B4-BE49-F238E27FC236}">
                <a16:creationId xmlns:a16="http://schemas.microsoft.com/office/drawing/2014/main" id="{ECEF402F-BA29-7362-17A6-2B3D94660A6A}"/>
              </a:ext>
            </a:extLst>
          </p:cNvPr>
          <p:cNvSpPr>
            <a:spLocks noGrp="1"/>
          </p:cNvSpPr>
          <p:nvPr>
            <p:ph type="title" hasCustomPrompt="1"/>
          </p:nvPr>
        </p:nvSpPr>
        <p:spPr>
          <a:xfrm>
            <a:off x="509451" y="728898"/>
            <a:ext cx="11097490"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pic>
        <p:nvPicPr>
          <p:cNvPr id="4" name="Picture 3">
            <a:extLst>
              <a:ext uri="{FF2B5EF4-FFF2-40B4-BE49-F238E27FC236}">
                <a16:creationId xmlns:a16="http://schemas.microsoft.com/office/drawing/2014/main" id="{28D21844-55DD-098C-96AD-70E573776321}"/>
              </a:ext>
            </a:extLst>
          </p:cNvPr>
          <p:cNvPicPr>
            <a:picLocks noChangeAspect="1"/>
          </p:cNvPicPr>
          <p:nvPr userDrawn="1"/>
        </p:nvPicPr>
        <p:blipFill>
          <a:blip r:embed="rId3"/>
          <a:stretch>
            <a:fillRect/>
          </a:stretch>
        </p:blipFill>
        <p:spPr>
          <a:xfrm>
            <a:off x="7765705" y="229508"/>
            <a:ext cx="4197178" cy="306231"/>
          </a:xfrm>
          <a:prstGeom prst="rect">
            <a:avLst/>
          </a:prstGeom>
        </p:spPr>
      </p:pic>
      <p:sp>
        <p:nvSpPr>
          <p:cNvPr id="5" name="Text Placeholder 2">
            <a:extLst>
              <a:ext uri="{FF2B5EF4-FFF2-40B4-BE49-F238E27FC236}">
                <a16:creationId xmlns:a16="http://schemas.microsoft.com/office/drawing/2014/main" id="{7F27548D-A16E-8407-2FB7-E7BCAE3221B9}"/>
              </a:ext>
            </a:extLst>
          </p:cNvPr>
          <p:cNvSpPr>
            <a:spLocks noGrp="1"/>
          </p:cNvSpPr>
          <p:nvPr>
            <p:ph idx="10"/>
          </p:nvPr>
        </p:nvSpPr>
        <p:spPr>
          <a:xfrm>
            <a:off x="509450" y="2138367"/>
            <a:ext cx="11097489" cy="4179305"/>
          </a:xfrm>
          <a:prstGeom prst="rect">
            <a:avLst/>
          </a:prstGeom>
        </p:spPr>
        <p:txBody>
          <a:bodyPr vert="horz" lIns="91440" tIns="45720" rIns="91440" bIns="45720" rtlCol="0">
            <a:normAutofit/>
          </a:bodyPr>
          <a:lstStyle>
            <a:lvl1pPr>
              <a:buClr>
                <a:schemeClr val="accent5">
                  <a:lumMod val="60000"/>
                  <a:lumOff val="40000"/>
                </a:schemeClr>
              </a:buClr>
              <a:defRPr>
                <a:solidFill>
                  <a:schemeClr val="bg1"/>
                </a:solidFill>
              </a:defRPr>
            </a:lvl1pPr>
            <a:lvl2pPr>
              <a:buClr>
                <a:schemeClr val="accent5">
                  <a:lumMod val="60000"/>
                  <a:lumOff val="40000"/>
                </a:schemeClr>
              </a:buClr>
              <a:defRPr>
                <a:solidFill>
                  <a:schemeClr val="bg1"/>
                </a:solidFill>
              </a:defRPr>
            </a:lvl2pPr>
            <a:lvl3pPr>
              <a:buClr>
                <a:schemeClr val="accent5">
                  <a:lumMod val="60000"/>
                  <a:lumOff val="40000"/>
                </a:schemeClr>
              </a:buClr>
              <a:defRPr>
                <a:solidFill>
                  <a:schemeClr val="bg1"/>
                </a:solidFill>
              </a:defRPr>
            </a:lvl3pPr>
            <a:lvl4pPr>
              <a:buClr>
                <a:schemeClr val="accent5">
                  <a:lumMod val="60000"/>
                  <a:lumOff val="40000"/>
                </a:schemeClr>
              </a:buClr>
              <a:defRPr>
                <a:solidFill>
                  <a:schemeClr val="bg1"/>
                </a:solidFill>
              </a:defRPr>
            </a:lvl4pPr>
            <a:lvl5pPr>
              <a:buClr>
                <a:schemeClr val="accent5">
                  <a:lumMod val="60000"/>
                  <a:lumOff val="4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2311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1FCF32-13DA-A413-44C0-D078EFE127BE}"/>
              </a:ext>
            </a:extLst>
          </p:cNvPr>
          <p:cNvCxnSpPr>
            <a:cxnSpLocks/>
          </p:cNvCxnSpPr>
          <p:nvPr userDrawn="1"/>
        </p:nvCxnSpPr>
        <p:spPr>
          <a:xfrm>
            <a:off x="584881" y="293043"/>
            <a:ext cx="2127321"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7EA2C5C-4DBF-6A9B-6955-8077436E83A5}"/>
              </a:ext>
            </a:extLst>
          </p:cNvPr>
          <p:cNvSpPr/>
          <p:nvPr userDrawn="1"/>
        </p:nvSpPr>
        <p:spPr>
          <a:xfrm>
            <a:off x="-561142" y="-699359"/>
            <a:ext cx="2048368" cy="204836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FFF3C0-AF3C-8E1B-BF57-2B61FE28BA1B}"/>
              </a:ext>
            </a:extLst>
          </p:cNvPr>
          <p:cNvSpPr>
            <a:spLocks noGrp="1"/>
          </p:cNvSpPr>
          <p:nvPr>
            <p:ph type="pic" sz="quarter" idx="10"/>
          </p:nvPr>
        </p:nvSpPr>
        <p:spPr>
          <a:xfrm>
            <a:off x="0" y="1655584"/>
            <a:ext cx="11911584" cy="5202416"/>
          </a:xfrm>
          <a:prstGeom prst="rect">
            <a:avLst/>
          </a:prstGeom>
          <a:pattFill prst="pct5">
            <a:fgClr>
              <a:schemeClr val="bg2"/>
            </a:fgClr>
            <a:bgClr>
              <a:schemeClr val="tx2"/>
            </a:bgClr>
          </a:pattFill>
        </p:spPr>
        <p:txBody>
          <a:bodyPr/>
          <a:lstStyle>
            <a:lvl1pPr marL="0" indent="0">
              <a:buNone/>
              <a:defRPr>
                <a:solidFill>
                  <a:schemeClr val="bg1"/>
                </a:solidFill>
                <a:latin typeface="+mn-lt"/>
              </a:defRPr>
            </a:lvl1pPr>
          </a:lstStyle>
          <a:p>
            <a:r>
              <a:rPr lang="en-US" dirty="0"/>
              <a:t>Click icon to add picture</a:t>
            </a:r>
          </a:p>
        </p:txBody>
      </p:sp>
      <p:sp>
        <p:nvSpPr>
          <p:cNvPr id="16" name="Oval 15">
            <a:extLst>
              <a:ext uri="{FF2B5EF4-FFF2-40B4-BE49-F238E27FC236}">
                <a16:creationId xmlns:a16="http://schemas.microsoft.com/office/drawing/2014/main" id="{63BAB4CD-5484-808A-5C1F-B5FB34C20D27}"/>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3A59F0-8CA3-A5AF-9BDF-9F27D94B9702}"/>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27">
            <a:extLst>
              <a:ext uri="{FF2B5EF4-FFF2-40B4-BE49-F238E27FC236}">
                <a16:creationId xmlns:a16="http://schemas.microsoft.com/office/drawing/2014/main" id="{F6ABDDF2-F088-3480-FD99-68A55C5B89D6}"/>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2" name="Picture 1">
            <a:extLst>
              <a:ext uri="{FF2B5EF4-FFF2-40B4-BE49-F238E27FC236}">
                <a16:creationId xmlns:a16="http://schemas.microsoft.com/office/drawing/2014/main" id="{1751FF0B-0A59-AF31-70FC-ADC3DA21322B}"/>
              </a:ext>
            </a:extLst>
          </p:cNvPr>
          <p:cNvPicPr>
            <a:picLocks noChangeAspect="1"/>
          </p:cNvPicPr>
          <p:nvPr userDrawn="1"/>
        </p:nvPicPr>
        <p:blipFill>
          <a:blip r:embed="rId2"/>
          <a:stretch>
            <a:fillRect/>
          </a:stretch>
        </p:blipFill>
        <p:spPr>
          <a:xfrm>
            <a:off x="7768880" y="244696"/>
            <a:ext cx="4197178" cy="284693"/>
          </a:xfrm>
          <a:prstGeom prst="rect">
            <a:avLst/>
          </a:prstGeom>
        </p:spPr>
      </p:pic>
    </p:spTree>
    <p:extLst>
      <p:ext uri="{BB962C8B-B14F-4D97-AF65-F5344CB8AC3E}">
        <p14:creationId xmlns:p14="http://schemas.microsoft.com/office/powerpoint/2010/main" val="360482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1FCF32-13DA-A413-44C0-D078EFE127BE}"/>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7EA2C5C-4DBF-6A9B-6955-8077436E83A5}"/>
              </a:ext>
            </a:extLst>
          </p:cNvPr>
          <p:cNvSpPr/>
          <p:nvPr userDrawn="1"/>
        </p:nvSpPr>
        <p:spPr>
          <a:xfrm>
            <a:off x="-561142" y="-699359"/>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6D9482-C862-1414-41E9-14D656FC17F9}"/>
              </a:ext>
            </a:extLst>
          </p:cNvPr>
          <p:cNvSpPr/>
          <p:nvPr userDrawn="1"/>
        </p:nvSpPr>
        <p:spPr>
          <a:xfrm>
            <a:off x="0" y="1047750"/>
            <a:ext cx="11868912" cy="5810251"/>
          </a:xfrm>
          <a:prstGeom prst="rect">
            <a:avLst/>
          </a:prstGeom>
          <a:solidFill>
            <a:schemeClr val="bg2">
              <a:alpha val="603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FFF3C0-AF3C-8E1B-BF57-2B61FE28BA1B}"/>
              </a:ext>
            </a:extLst>
          </p:cNvPr>
          <p:cNvSpPr>
            <a:spLocks noGrp="1"/>
          </p:cNvSpPr>
          <p:nvPr>
            <p:ph type="pic" sz="quarter" idx="10"/>
          </p:nvPr>
        </p:nvSpPr>
        <p:spPr>
          <a:xfrm>
            <a:off x="6991350" y="1655584"/>
            <a:ext cx="5200650" cy="5202416"/>
          </a:xfrm>
          <a:prstGeom prst="rect">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picture</a:t>
            </a:r>
          </a:p>
        </p:txBody>
      </p:sp>
      <p:sp>
        <p:nvSpPr>
          <p:cNvPr id="16" name="Oval 15">
            <a:extLst>
              <a:ext uri="{FF2B5EF4-FFF2-40B4-BE49-F238E27FC236}">
                <a16:creationId xmlns:a16="http://schemas.microsoft.com/office/drawing/2014/main" id="{63BAB4CD-5484-808A-5C1F-B5FB34C20D27}"/>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3A59F0-8CA3-A5AF-9BDF-9F27D94B9702}"/>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27">
            <a:extLst>
              <a:ext uri="{FF2B5EF4-FFF2-40B4-BE49-F238E27FC236}">
                <a16:creationId xmlns:a16="http://schemas.microsoft.com/office/drawing/2014/main" id="{1EC45A51-8339-293D-3A4A-A61B4A13537F}"/>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9" name="Picture 8">
            <a:extLst>
              <a:ext uri="{FF2B5EF4-FFF2-40B4-BE49-F238E27FC236}">
                <a16:creationId xmlns:a16="http://schemas.microsoft.com/office/drawing/2014/main" id="{66759A6B-4154-9AF4-199E-79AD012F942B}"/>
              </a:ext>
            </a:extLst>
          </p:cNvPr>
          <p:cNvPicPr>
            <a:picLocks noChangeAspect="1"/>
          </p:cNvPicPr>
          <p:nvPr userDrawn="1"/>
        </p:nvPicPr>
        <p:blipFill>
          <a:blip r:embed="rId2"/>
          <a:stretch>
            <a:fillRect/>
          </a:stretch>
        </p:blipFill>
        <p:spPr>
          <a:xfrm>
            <a:off x="7768880" y="244696"/>
            <a:ext cx="4197178" cy="284693"/>
          </a:xfrm>
          <a:prstGeom prst="rect">
            <a:avLst/>
          </a:prstGeom>
        </p:spPr>
      </p:pic>
      <p:sp>
        <p:nvSpPr>
          <p:cNvPr id="2" name="Text Placeholder 2">
            <a:extLst>
              <a:ext uri="{FF2B5EF4-FFF2-40B4-BE49-F238E27FC236}">
                <a16:creationId xmlns:a16="http://schemas.microsoft.com/office/drawing/2014/main" id="{40853479-850E-7D9E-0346-DA735612AA20}"/>
              </a:ext>
            </a:extLst>
          </p:cNvPr>
          <p:cNvSpPr>
            <a:spLocks noGrp="1"/>
          </p:cNvSpPr>
          <p:nvPr>
            <p:ph idx="1" hasCustomPrompt="1"/>
          </p:nvPr>
        </p:nvSpPr>
        <p:spPr>
          <a:xfrm>
            <a:off x="562051" y="2175990"/>
            <a:ext cx="5943680" cy="33007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4313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91FCF32-13DA-A413-44C0-D078EFE127BE}"/>
              </a:ext>
            </a:extLst>
          </p:cNvPr>
          <p:cNvCxnSpPr>
            <a:cxnSpLocks/>
          </p:cNvCxnSpPr>
          <p:nvPr userDrawn="1"/>
        </p:nvCxnSpPr>
        <p:spPr>
          <a:xfrm>
            <a:off x="584881" y="293043"/>
            <a:ext cx="384164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7EA2C5C-4DBF-6A9B-6955-8077436E83A5}"/>
              </a:ext>
            </a:extLst>
          </p:cNvPr>
          <p:cNvSpPr/>
          <p:nvPr userDrawn="1"/>
        </p:nvSpPr>
        <p:spPr>
          <a:xfrm>
            <a:off x="-494235" y="-691027"/>
            <a:ext cx="2866192" cy="2866192"/>
          </a:xfrm>
          <a:prstGeom prst="ellipse">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6D9482-C862-1414-41E9-14D656FC17F9}"/>
              </a:ext>
            </a:extLst>
          </p:cNvPr>
          <p:cNvSpPr/>
          <p:nvPr userDrawn="1"/>
        </p:nvSpPr>
        <p:spPr>
          <a:xfrm>
            <a:off x="359572" y="1047750"/>
            <a:ext cx="11832428" cy="5810251"/>
          </a:xfrm>
          <a:prstGeom prst="rect">
            <a:avLst/>
          </a:prstGeom>
          <a:solidFill>
            <a:schemeClr val="bg2">
              <a:alpha val="5999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E5FFF3C0-AF3C-8E1B-BF57-2B61FE28BA1B}"/>
              </a:ext>
            </a:extLst>
          </p:cNvPr>
          <p:cNvSpPr>
            <a:spLocks noGrp="1"/>
          </p:cNvSpPr>
          <p:nvPr>
            <p:ph type="pic" sz="quarter" idx="10"/>
          </p:nvPr>
        </p:nvSpPr>
        <p:spPr>
          <a:xfrm>
            <a:off x="0" y="1655584"/>
            <a:ext cx="5200650" cy="5202416"/>
          </a:xfrm>
          <a:prstGeom prst="rect">
            <a:avLst/>
          </a:prstGeom>
          <a:pattFill prst="pct5">
            <a:fgClr>
              <a:schemeClr val="bg2"/>
            </a:fgClr>
            <a:bgClr>
              <a:schemeClr val="tx2"/>
            </a:bgClr>
          </a:pattFill>
        </p:spPr>
        <p:txBody>
          <a:bodyPr/>
          <a:lstStyle>
            <a:lvl1pPr>
              <a:defRPr>
                <a:solidFill>
                  <a:schemeClr val="bg1"/>
                </a:solidFill>
                <a:latin typeface="+mn-lt"/>
              </a:defRPr>
            </a:lvl1pPr>
          </a:lstStyle>
          <a:p>
            <a:r>
              <a:rPr lang="en-US" dirty="0"/>
              <a:t>Click icon to add picture</a:t>
            </a:r>
          </a:p>
        </p:txBody>
      </p:sp>
      <p:sp>
        <p:nvSpPr>
          <p:cNvPr id="16" name="Oval 15">
            <a:extLst>
              <a:ext uri="{FF2B5EF4-FFF2-40B4-BE49-F238E27FC236}">
                <a16:creationId xmlns:a16="http://schemas.microsoft.com/office/drawing/2014/main" id="{63BAB4CD-5484-808A-5C1F-B5FB34C20D27}"/>
              </a:ext>
            </a:extLst>
          </p:cNvPr>
          <p:cNvSpPr/>
          <p:nvPr userDrawn="1"/>
        </p:nvSpPr>
        <p:spPr>
          <a:xfrm>
            <a:off x="276492" y="249784"/>
            <a:ext cx="83080" cy="83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3A59F0-8CA3-A5AF-9BDF-9F27D94B9702}"/>
              </a:ext>
            </a:extLst>
          </p:cNvPr>
          <p:cNvSpPr/>
          <p:nvPr userDrawn="1"/>
        </p:nvSpPr>
        <p:spPr>
          <a:xfrm>
            <a:off x="422542" y="246248"/>
            <a:ext cx="91440" cy="914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27">
            <a:extLst>
              <a:ext uri="{FF2B5EF4-FFF2-40B4-BE49-F238E27FC236}">
                <a16:creationId xmlns:a16="http://schemas.microsoft.com/office/drawing/2014/main" id="{3DB1ADD1-CE0D-381B-DDB7-56069D8D643E}"/>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2" name="Picture 1">
            <a:extLst>
              <a:ext uri="{FF2B5EF4-FFF2-40B4-BE49-F238E27FC236}">
                <a16:creationId xmlns:a16="http://schemas.microsoft.com/office/drawing/2014/main" id="{5C999F11-EAD0-4A9E-C0F8-9CCFA69F359D}"/>
              </a:ext>
            </a:extLst>
          </p:cNvPr>
          <p:cNvPicPr>
            <a:picLocks noChangeAspect="1"/>
          </p:cNvPicPr>
          <p:nvPr userDrawn="1"/>
        </p:nvPicPr>
        <p:blipFill>
          <a:blip r:embed="rId2"/>
          <a:stretch>
            <a:fillRect/>
          </a:stretch>
        </p:blipFill>
        <p:spPr>
          <a:xfrm>
            <a:off x="7768880" y="244696"/>
            <a:ext cx="4197178" cy="284693"/>
          </a:xfrm>
          <a:prstGeom prst="rect">
            <a:avLst/>
          </a:prstGeom>
        </p:spPr>
      </p:pic>
      <p:sp>
        <p:nvSpPr>
          <p:cNvPr id="4" name="Text Placeholder 2">
            <a:extLst>
              <a:ext uri="{FF2B5EF4-FFF2-40B4-BE49-F238E27FC236}">
                <a16:creationId xmlns:a16="http://schemas.microsoft.com/office/drawing/2014/main" id="{38BBA7D8-B569-8E17-81A6-C7CF63CA782B}"/>
              </a:ext>
            </a:extLst>
          </p:cNvPr>
          <p:cNvSpPr>
            <a:spLocks noGrp="1"/>
          </p:cNvSpPr>
          <p:nvPr>
            <p:ph idx="1" hasCustomPrompt="1"/>
          </p:nvPr>
        </p:nvSpPr>
        <p:spPr>
          <a:xfrm>
            <a:off x="5761792" y="2169954"/>
            <a:ext cx="5806752" cy="3298406"/>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7460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DDF6A-5173-75CF-326B-7DFCCC74F9E3}"/>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324550C6-65A8-6F98-2DC4-486B3A036F12}"/>
              </a:ext>
            </a:extLst>
          </p:cNvPr>
          <p:cNvSpPr>
            <a:spLocks noGrp="1"/>
          </p:cNvSpPr>
          <p:nvPr>
            <p:ph type="pic" sz="quarter" idx="10" hasCustomPrompt="1"/>
          </p:nvPr>
        </p:nvSpPr>
        <p:spPr>
          <a:xfrm>
            <a:off x="5018450" y="1946090"/>
            <a:ext cx="6838205" cy="5200650"/>
          </a:xfrm>
          <a:custGeom>
            <a:avLst/>
            <a:gdLst>
              <a:gd name="connsiteX0" fmla="*/ 6076719 w 7608134"/>
              <a:gd name="connsiteY0" fmla="*/ 0 h 5786203"/>
              <a:gd name="connsiteX1" fmla="*/ 7608134 w 7608134"/>
              <a:gd name="connsiteY1" fmla="*/ 2893102 h 5786203"/>
              <a:gd name="connsiteX2" fmla="*/ 6076719 w 7608134"/>
              <a:gd name="connsiteY2" fmla="*/ 5786203 h 5786203"/>
              <a:gd name="connsiteX3" fmla="*/ 0 w 7608134"/>
              <a:gd name="connsiteY3" fmla="*/ 5786203 h 5786203"/>
              <a:gd name="connsiteX4" fmla="*/ 1531415 w 7608134"/>
              <a:gd name="connsiteY4" fmla="*/ 2893102 h 5786203"/>
              <a:gd name="connsiteX5" fmla="*/ 1667 w 7608134"/>
              <a:gd name="connsiteY5" fmla="*/ 3149 h 578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134" h="5786203">
                <a:moveTo>
                  <a:pt x="6076719" y="0"/>
                </a:moveTo>
                <a:lnTo>
                  <a:pt x="7608134" y="2893102"/>
                </a:lnTo>
                <a:lnTo>
                  <a:pt x="6076719" y="5786203"/>
                </a:lnTo>
                <a:lnTo>
                  <a:pt x="0" y="5786203"/>
                </a:lnTo>
                <a:lnTo>
                  <a:pt x="1531415" y="2893102"/>
                </a:lnTo>
                <a:lnTo>
                  <a:pt x="1667" y="3149"/>
                </a:lnTo>
                <a:close/>
              </a:path>
            </a:pathLst>
          </a:custGeom>
          <a:pattFill prst="pct5">
            <a:fgClr>
              <a:schemeClr val="bg2"/>
            </a:fgClr>
            <a:bgClr>
              <a:schemeClr val="tx2"/>
            </a:bgClr>
          </a:pattFill>
        </p:spPr>
        <p:txBody>
          <a:bodyPr wrap="square">
            <a:noAutofit/>
          </a:bodyPr>
          <a:lstStyle>
            <a:lvl1pPr>
              <a:defRPr>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the icon to add a photo</a:t>
            </a:r>
          </a:p>
        </p:txBody>
      </p:sp>
      <p:sp>
        <p:nvSpPr>
          <p:cNvPr id="6" name="Title Placeholder 27">
            <a:extLst>
              <a:ext uri="{FF2B5EF4-FFF2-40B4-BE49-F238E27FC236}">
                <a16:creationId xmlns:a16="http://schemas.microsoft.com/office/drawing/2014/main" id="{CFE995B7-3D08-1B7D-96F2-E6992A125A9B}"/>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3" name="Picture 2">
            <a:extLst>
              <a:ext uri="{FF2B5EF4-FFF2-40B4-BE49-F238E27FC236}">
                <a16:creationId xmlns:a16="http://schemas.microsoft.com/office/drawing/2014/main" id="{8A447340-DCBA-162D-5B66-A0C420BAA96D}"/>
              </a:ext>
            </a:extLst>
          </p:cNvPr>
          <p:cNvPicPr>
            <a:picLocks noChangeAspect="1"/>
          </p:cNvPicPr>
          <p:nvPr userDrawn="1"/>
        </p:nvPicPr>
        <p:blipFill>
          <a:blip r:embed="rId2"/>
          <a:stretch>
            <a:fillRect/>
          </a:stretch>
        </p:blipFill>
        <p:spPr>
          <a:xfrm>
            <a:off x="7768880" y="244696"/>
            <a:ext cx="4197178" cy="284693"/>
          </a:xfrm>
          <a:prstGeom prst="rect">
            <a:avLst/>
          </a:prstGeom>
        </p:spPr>
      </p:pic>
      <p:sp>
        <p:nvSpPr>
          <p:cNvPr id="5" name="Text Placeholder 2">
            <a:extLst>
              <a:ext uri="{FF2B5EF4-FFF2-40B4-BE49-F238E27FC236}">
                <a16:creationId xmlns:a16="http://schemas.microsoft.com/office/drawing/2014/main" id="{CDF4B2DE-FB08-7744-C924-B2D4EA17D7EE}"/>
              </a:ext>
            </a:extLst>
          </p:cNvPr>
          <p:cNvSpPr>
            <a:spLocks noGrp="1"/>
          </p:cNvSpPr>
          <p:nvPr>
            <p:ph idx="1" hasCustomPrompt="1"/>
          </p:nvPr>
        </p:nvSpPr>
        <p:spPr>
          <a:xfrm>
            <a:off x="546267" y="2878648"/>
            <a:ext cx="5078156" cy="257245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4535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DDF6A-5173-75CF-326B-7DFCCC74F9E3}"/>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324550C6-65A8-6F98-2DC4-486B3A036F12}"/>
              </a:ext>
            </a:extLst>
          </p:cNvPr>
          <p:cNvSpPr>
            <a:spLocks noGrp="1"/>
          </p:cNvSpPr>
          <p:nvPr>
            <p:ph type="pic" sz="quarter" idx="10" hasCustomPrompt="1"/>
          </p:nvPr>
        </p:nvSpPr>
        <p:spPr>
          <a:xfrm>
            <a:off x="-614879" y="1946090"/>
            <a:ext cx="6838205" cy="5200650"/>
          </a:xfrm>
          <a:custGeom>
            <a:avLst/>
            <a:gdLst>
              <a:gd name="connsiteX0" fmla="*/ 6076719 w 7608134"/>
              <a:gd name="connsiteY0" fmla="*/ 0 h 5786203"/>
              <a:gd name="connsiteX1" fmla="*/ 7608134 w 7608134"/>
              <a:gd name="connsiteY1" fmla="*/ 2893102 h 5786203"/>
              <a:gd name="connsiteX2" fmla="*/ 6076719 w 7608134"/>
              <a:gd name="connsiteY2" fmla="*/ 5786203 h 5786203"/>
              <a:gd name="connsiteX3" fmla="*/ 0 w 7608134"/>
              <a:gd name="connsiteY3" fmla="*/ 5786203 h 5786203"/>
              <a:gd name="connsiteX4" fmla="*/ 1531415 w 7608134"/>
              <a:gd name="connsiteY4" fmla="*/ 2893102 h 5786203"/>
              <a:gd name="connsiteX5" fmla="*/ 1667 w 7608134"/>
              <a:gd name="connsiteY5" fmla="*/ 3149 h 578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134" h="5786203">
                <a:moveTo>
                  <a:pt x="6076719" y="0"/>
                </a:moveTo>
                <a:lnTo>
                  <a:pt x="7608134" y="2893102"/>
                </a:lnTo>
                <a:lnTo>
                  <a:pt x="6076719" y="5786203"/>
                </a:lnTo>
                <a:lnTo>
                  <a:pt x="0" y="5786203"/>
                </a:lnTo>
                <a:lnTo>
                  <a:pt x="1531415" y="2893102"/>
                </a:lnTo>
                <a:lnTo>
                  <a:pt x="1667" y="3149"/>
                </a:lnTo>
                <a:close/>
              </a:path>
            </a:pathLst>
          </a:custGeom>
          <a:pattFill prst="pct5">
            <a:fgClr>
              <a:schemeClr val="bg2"/>
            </a:fgClr>
            <a:bgClr>
              <a:schemeClr val="tx2"/>
            </a:bgClr>
          </a:pattFill>
        </p:spPr>
        <p:txBody>
          <a:bodyPr wrap="square">
            <a:noAutofit/>
          </a:bodyPr>
          <a:lstStyle>
            <a:lvl1pPr>
              <a:defRPr>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the icon to add a photo</a:t>
            </a:r>
          </a:p>
        </p:txBody>
      </p:sp>
      <p:sp>
        <p:nvSpPr>
          <p:cNvPr id="6" name="Title Placeholder 27">
            <a:extLst>
              <a:ext uri="{FF2B5EF4-FFF2-40B4-BE49-F238E27FC236}">
                <a16:creationId xmlns:a16="http://schemas.microsoft.com/office/drawing/2014/main" id="{0832E249-E12B-3440-7DAA-C5248BA62B44}"/>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tx1"/>
                </a:solidFill>
              </a:defRPr>
            </a:lvl1pPr>
          </a:lstStyle>
          <a:p>
            <a:r>
              <a:rPr lang="en-US" dirty="0"/>
              <a:t>Add Title Case Title</a:t>
            </a:r>
          </a:p>
        </p:txBody>
      </p:sp>
      <p:pic>
        <p:nvPicPr>
          <p:cNvPr id="3" name="Picture 2">
            <a:extLst>
              <a:ext uri="{FF2B5EF4-FFF2-40B4-BE49-F238E27FC236}">
                <a16:creationId xmlns:a16="http://schemas.microsoft.com/office/drawing/2014/main" id="{95D39086-6508-AF7E-5627-4A9988EA3F45}"/>
              </a:ext>
            </a:extLst>
          </p:cNvPr>
          <p:cNvPicPr>
            <a:picLocks noChangeAspect="1"/>
          </p:cNvPicPr>
          <p:nvPr userDrawn="1"/>
        </p:nvPicPr>
        <p:blipFill>
          <a:blip r:embed="rId2"/>
          <a:stretch>
            <a:fillRect/>
          </a:stretch>
        </p:blipFill>
        <p:spPr>
          <a:xfrm>
            <a:off x="7768880" y="244696"/>
            <a:ext cx="4197178" cy="284693"/>
          </a:xfrm>
          <a:prstGeom prst="rect">
            <a:avLst/>
          </a:prstGeom>
        </p:spPr>
      </p:pic>
      <p:sp>
        <p:nvSpPr>
          <p:cNvPr id="4" name="Text Placeholder 2">
            <a:extLst>
              <a:ext uri="{FF2B5EF4-FFF2-40B4-BE49-F238E27FC236}">
                <a16:creationId xmlns:a16="http://schemas.microsoft.com/office/drawing/2014/main" id="{1E1D20BF-31DD-D8D7-C04C-03738DB24836}"/>
              </a:ext>
            </a:extLst>
          </p:cNvPr>
          <p:cNvSpPr>
            <a:spLocks noGrp="1"/>
          </p:cNvSpPr>
          <p:nvPr>
            <p:ph idx="1" hasCustomPrompt="1"/>
          </p:nvPr>
        </p:nvSpPr>
        <p:spPr>
          <a:xfrm>
            <a:off x="6559826" y="2175166"/>
            <a:ext cx="5008718" cy="3955752"/>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792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DDF6A-5173-75CF-326B-7DFCCC74F9E3}"/>
              </a:ext>
            </a:extLst>
          </p:cNvPr>
          <p:cNvSpPr/>
          <p:nvPr userDrawn="1"/>
        </p:nvSpPr>
        <p:spPr>
          <a:xfrm>
            <a:off x="0" y="0"/>
            <a:ext cx="12192000" cy="6858000"/>
          </a:xfrm>
          <a:prstGeom prst="rect">
            <a:avLst/>
          </a:prstGeom>
          <a:gradFill>
            <a:gsLst>
              <a:gs pos="80000">
                <a:srgbClr val="4852A8"/>
              </a:gs>
              <a:gs pos="0">
                <a:srgbClr val="005DBA"/>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8B49AD08-A973-9298-30AB-742F719DA211}"/>
              </a:ext>
            </a:extLst>
          </p:cNvPr>
          <p:cNvPicPr>
            <a:picLocks noChangeAspect="1"/>
          </p:cNvPicPr>
          <p:nvPr userDrawn="1"/>
        </p:nvPicPr>
        <p:blipFill>
          <a:blip r:embed="rId2"/>
          <a:stretch>
            <a:fillRect/>
          </a:stretch>
        </p:blipFill>
        <p:spPr>
          <a:xfrm>
            <a:off x="10485487" y="1946090"/>
            <a:ext cx="1427065" cy="5200650"/>
          </a:xfrm>
          <a:prstGeom prst="rect">
            <a:avLst/>
          </a:prstGeom>
        </p:spPr>
      </p:pic>
      <p:sp>
        <p:nvSpPr>
          <p:cNvPr id="17" name="Picture Placeholder 16">
            <a:extLst>
              <a:ext uri="{FF2B5EF4-FFF2-40B4-BE49-F238E27FC236}">
                <a16:creationId xmlns:a16="http://schemas.microsoft.com/office/drawing/2014/main" id="{324550C6-65A8-6F98-2DC4-486B3A036F12}"/>
              </a:ext>
            </a:extLst>
          </p:cNvPr>
          <p:cNvSpPr>
            <a:spLocks noGrp="1"/>
          </p:cNvSpPr>
          <p:nvPr>
            <p:ph type="pic" sz="quarter" idx="10" hasCustomPrompt="1"/>
          </p:nvPr>
        </p:nvSpPr>
        <p:spPr>
          <a:xfrm>
            <a:off x="5018450" y="1946090"/>
            <a:ext cx="6838205" cy="5200650"/>
          </a:xfrm>
          <a:custGeom>
            <a:avLst/>
            <a:gdLst>
              <a:gd name="connsiteX0" fmla="*/ 6076719 w 7608134"/>
              <a:gd name="connsiteY0" fmla="*/ 0 h 5786203"/>
              <a:gd name="connsiteX1" fmla="*/ 7608134 w 7608134"/>
              <a:gd name="connsiteY1" fmla="*/ 2893102 h 5786203"/>
              <a:gd name="connsiteX2" fmla="*/ 6076719 w 7608134"/>
              <a:gd name="connsiteY2" fmla="*/ 5786203 h 5786203"/>
              <a:gd name="connsiteX3" fmla="*/ 0 w 7608134"/>
              <a:gd name="connsiteY3" fmla="*/ 5786203 h 5786203"/>
              <a:gd name="connsiteX4" fmla="*/ 1531415 w 7608134"/>
              <a:gd name="connsiteY4" fmla="*/ 2893102 h 5786203"/>
              <a:gd name="connsiteX5" fmla="*/ 1667 w 7608134"/>
              <a:gd name="connsiteY5" fmla="*/ 3149 h 578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134" h="5786203">
                <a:moveTo>
                  <a:pt x="6076719" y="0"/>
                </a:moveTo>
                <a:lnTo>
                  <a:pt x="7608134" y="2893102"/>
                </a:lnTo>
                <a:lnTo>
                  <a:pt x="6076719" y="5786203"/>
                </a:lnTo>
                <a:lnTo>
                  <a:pt x="0" y="5786203"/>
                </a:lnTo>
                <a:lnTo>
                  <a:pt x="1531415" y="2893102"/>
                </a:lnTo>
                <a:lnTo>
                  <a:pt x="1667" y="3149"/>
                </a:lnTo>
                <a:close/>
              </a:path>
            </a:pathLst>
          </a:custGeom>
          <a:pattFill prst="pct90">
            <a:fgClr>
              <a:schemeClr val="bg2"/>
            </a:fgClr>
            <a:bgClr>
              <a:schemeClr val="tx2"/>
            </a:bgClr>
          </a:pattFill>
        </p:spPr>
        <p:txBody>
          <a:bodyPr wrap="square">
            <a:noAutofit/>
          </a:bodyPr>
          <a:lstStyle>
            <a:lvl1pPr>
              <a:defRPr>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Click the icon to add a photo</a:t>
            </a:r>
          </a:p>
        </p:txBody>
      </p:sp>
      <p:pic>
        <p:nvPicPr>
          <p:cNvPr id="18" name="Picture 17" descr="Shape&#10;&#10;Description automatically generated">
            <a:extLst>
              <a:ext uri="{FF2B5EF4-FFF2-40B4-BE49-F238E27FC236}">
                <a16:creationId xmlns:a16="http://schemas.microsoft.com/office/drawing/2014/main" id="{8AEC6456-91D0-BDFB-50B3-D6E8EF79BD70}"/>
              </a:ext>
            </a:extLst>
          </p:cNvPr>
          <p:cNvPicPr>
            <a:picLocks noChangeAspect="1"/>
          </p:cNvPicPr>
          <p:nvPr userDrawn="1"/>
        </p:nvPicPr>
        <p:blipFill>
          <a:blip r:embed="rId2"/>
          <a:stretch>
            <a:fillRect/>
          </a:stretch>
        </p:blipFill>
        <p:spPr>
          <a:xfrm>
            <a:off x="4984800" y="1946090"/>
            <a:ext cx="1427065" cy="5200650"/>
          </a:xfrm>
          <a:prstGeom prst="rect">
            <a:avLst/>
          </a:prstGeom>
        </p:spPr>
      </p:pic>
      <p:sp>
        <p:nvSpPr>
          <p:cNvPr id="3" name="Title Placeholder 27">
            <a:extLst>
              <a:ext uri="{FF2B5EF4-FFF2-40B4-BE49-F238E27FC236}">
                <a16:creationId xmlns:a16="http://schemas.microsoft.com/office/drawing/2014/main" id="{E70CB77E-5ACE-25F5-3E19-0DC037021166}"/>
              </a:ext>
            </a:extLst>
          </p:cNvPr>
          <p:cNvSpPr>
            <a:spLocks noGrp="1"/>
          </p:cNvSpPr>
          <p:nvPr>
            <p:ph type="title" hasCustomPrompt="1"/>
          </p:nvPr>
        </p:nvSpPr>
        <p:spPr>
          <a:xfrm>
            <a:off x="546266" y="727083"/>
            <a:ext cx="11022278" cy="576904"/>
          </a:xfrm>
          <a:prstGeom prst="rect">
            <a:avLst/>
          </a:prstGeom>
        </p:spPr>
        <p:txBody>
          <a:bodyPr vert="horz" lIns="91440" tIns="45720" rIns="91440" bIns="45720" rtlCol="0" anchor="ctr">
            <a:noAutofit/>
          </a:bodyPr>
          <a:lstStyle>
            <a:lvl1pPr>
              <a:lnSpc>
                <a:spcPct val="100000"/>
              </a:lnSpc>
              <a:defRPr b="0">
                <a:ln>
                  <a:noFill/>
                </a:ln>
                <a:solidFill>
                  <a:schemeClr val="bg1"/>
                </a:solidFill>
              </a:defRPr>
            </a:lvl1pPr>
          </a:lstStyle>
          <a:p>
            <a:r>
              <a:rPr lang="en-US" dirty="0"/>
              <a:t>Add Title Case Title</a:t>
            </a:r>
          </a:p>
        </p:txBody>
      </p:sp>
      <p:pic>
        <p:nvPicPr>
          <p:cNvPr id="4" name="Picture 3">
            <a:extLst>
              <a:ext uri="{FF2B5EF4-FFF2-40B4-BE49-F238E27FC236}">
                <a16:creationId xmlns:a16="http://schemas.microsoft.com/office/drawing/2014/main" id="{931F4078-263D-E78F-9913-872E7ABAB2EA}"/>
              </a:ext>
            </a:extLst>
          </p:cNvPr>
          <p:cNvPicPr>
            <a:picLocks noChangeAspect="1"/>
          </p:cNvPicPr>
          <p:nvPr userDrawn="1"/>
        </p:nvPicPr>
        <p:blipFill>
          <a:blip r:embed="rId3"/>
          <a:stretch>
            <a:fillRect/>
          </a:stretch>
        </p:blipFill>
        <p:spPr>
          <a:xfrm>
            <a:off x="7765705" y="229508"/>
            <a:ext cx="4197178" cy="306231"/>
          </a:xfrm>
          <a:prstGeom prst="rect">
            <a:avLst/>
          </a:prstGeom>
        </p:spPr>
      </p:pic>
      <p:sp>
        <p:nvSpPr>
          <p:cNvPr id="5" name="Text Placeholder 2">
            <a:extLst>
              <a:ext uri="{FF2B5EF4-FFF2-40B4-BE49-F238E27FC236}">
                <a16:creationId xmlns:a16="http://schemas.microsoft.com/office/drawing/2014/main" id="{850A4B18-501B-7C0A-23BB-E9909687C7CB}"/>
              </a:ext>
            </a:extLst>
          </p:cNvPr>
          <p:cNvSpPr>
            <a:spLocks noGrp="1"/>
          </p:cNvSpPr>
          <p:nvPr>
            <p:ph idx="1" hasCustomPrompt="1"/>
          </p:nvPr>
        </p:nvSpPr>
        <p:spPr>
          <a:xfrm>
            <a:off x="562051" y="2895901"/>
            <a:ext cx="4954329" cy="2572457"/>
          </a:xfrm>
          <a:prstGeom prst="rect">
            <a:avLst/>
          </a:prstGeom>
        </p:spPr>
        <p:txBody>
          <a:bodyPr vert="horz" lIns="91440" tIns="45720" rIns="91440" bIns="45720" rtlCol="0" anchor="ctr">
            <a:normAutofit/>
          </a:bodyPr>
          <a:lstStyle>
            <a:lvl1pPr>
              <a:buClr>
                <a:schemeClr val="accent5">
                  <a:lumMod val="60000"/>
                  <a:lumOff val="40000"/>
                </a:schemeClr>
              </a:buClr>
              <a:defRPr>
                <a:solidFill>
                  <a:schemeClr val="bg1"/>
                </a:solidFill>
              </a:defRPr>
            </a:lvl1pPr>
            <a:lvl2pPr>
              <a:buClr>
                <a:schemeClr val="accent5">
                  <a:lumMod val="60000"/>
                  <a:lumOff val="40000"/>
                </a:schemeClr>
              </a:buClr>
              <a:defRPr>
                <a:solidFill>
                  <a:schemeClr val="bg1"/>
                </a:solidFill>
              </a:defRPr>
            </a:lvl2pPr>
            <a:lvl3pPr>
              <a:buClr>
                <a:schemeClr val="accent5">
                  <a:lumMod val="60000"/>
                  <a:lumOff val="40000"/>
                </a:schemeClr>
              </a:buClr>
              <a:defRPr>
                <a:solidFill>
                  <a:schemeClr val="bg1"/>
                </a:solidFill>
              </a:defRPr>
            </a:lvl3pPr>
            <a:lvl4pPr>
              <a:buClr>
                <a:schemeClr val="accent5">
                  <a:lumMod val="60000"/>
                  <a:lumOff val="40000"/>
                </a:schemeClr>
              </a:buClr>
              <a:defRPr>
                <a:solidFill>
                  <a:schemeClr val="bg1"/>
                </a:solidFill>
              </a:defRPr>
            </a:lvl4pPr>
            <a:lvl5pPr>
              <a:buClr>
                <a:schemeClr val="accent5">
                  <a:lumMod val="60000"/>
                  <a:lumOff val="40000"/>
                </a:schemeClr>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647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B9A9C14-DB54-F241-7107-ECC19C7655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188DA5D-8980-EFA9-217A-82767CF29E7B}"/>
              </a:ext>
            </a:extLst>
          </p:cNvPr>
          <p:cNvPicPr>
            <a:picLocks noChangeAspect="1"/>
          </p:cNvPicPr>
          <p:nvPr userDrawn="1"/>
        </p:nvPicPr>
        <p:blipFill>
          <a:blip r:embed="rId3"/>
          <a:stretch>
            <a:fillRect/>
          </a:stretch>
        </p:blipFill>
        <p:spPr>
          <a:xfrm>
            <a:off x="8857634" y="2569123"/>
            <a:ext cx="2244293" cy="1767381"/>
          </a:xfrm>
          <a:prstGeom prst="rect">
            <a:avLst/>
          </a:prstGeom>
        </p:spPr>
      </p:pic>
      <p:sp>
        <p:nvSpPr>
          <p:cNvPr id="3" name="TextBox 2">
            <a:extLst>
              <a:ext uri="{FF2B5EF4-FFF2-40B4-BE49-F238E27FC236}">
                <a16:creationId xmlns:a16="http://schemas.microsoft.com/office/drawing/2014/main" id="{F5B0191B-69D0-F86B-BCDD-9869457D26B4}"/>
              </a:ext>
            </a:extLst>
          </p:cNvPr>
          <p:cNvSpPr txBox="1"/>
          <p:nvPr userDrawn="1"/>
        </p:nvSpPr>
        <p:spPr>
          <a:xfrm>
            <a:off x="790369" y="2988456"/>
            <a:ext cx="9206037" cy="1200329"/>
          </a:xfrm>
          <a:prstGeom prst="rect">
            <a:avLst/>
          </a:prstGeom>
          <a:noFill/>
          <a:ln>
            <a:noFill/>
          </a:ln>
        </p:spPr>
        <p:txBody>
          <a:bodyPr wrap="square" rtlCol="0">
            <a:spAutoFit/>
          </a:bodyPr>
          <a:lstStyle/>
          <a:p>
            <a:r>
              <a:rPr lang="en-US" sz="7200" b="0" dirty="0">
                <a:ln>
                  <a:noFill/>
                </a:ln>
                <a:solidFill>
                  <a:schemeClr val="bg1"/>
                </a:solidFill>
                <a:latin typeface="+mj-lt"/>
              </a:rPr>
              <a:t>Thank </a:t>
            </a:r>
            <a:r>
              <a:rPr lang="en-US" sz="7200" b="0" spc="600" dirty="0">
                <a:ln>
                  <a:noFill/>
                </a:ln>
                <a:solidFill>
                  <a:schemeClr val="bg1"/>
                </a:solidFill>
                <a:latin typeface="+mj-lt"/>
              </a:rPr>
              <a:t>Y</a:t>
            </a:r>
            <a:r>
              <a:rPr lang="en-US" sz="7200" b="0" dirty="0">
                <a:ln>
                  <a:noFill/>
                </a:ln>
                <a:solidFill>
                  <a:schemeClr val="bg1"/>
                </a:solidFill>
                <a:latin typeface="+mj-lt"/>
              </a:rPr>
              <a:t>ou</a:t>
            </a:r>
          </a:p>
        </p:txBody>
      </p:sp>
    </p:spTree>
    <p:extLst>
      <p:ext uri="{BB962C8B-B14F-4D97-AF65-F5344CB8AC3E}">
        <p14:creationId xmlns:p14="http://schemas.microsoft.com/office/powerpoint/2010/main" val="412439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4AFD77-AE9D-7153-77E4-5C580F766740}"/>
              </a:ext>
            </a:extLst>
          </p:cNvPr>
          <p:cNvSpPr/>
          <p:nvPr userDrawn="1"/>
        </p:nvSpPr>
        <p:spPr>
          <a:xfrm>
            <a:off x="4984750" y="0"/>
            <a:ext cx="7207250" cy="6858000"/>
          </a:xfrm>
          <a:prstGeom prst="rect">
            <a:avLst/>
          </a:prstGeom>
          <a:gradFill>
            <a:gsLst>
              <a:gs pos="100000">
                <a:srgbClr val="4852A8"/>
              </a:gs>
              <a:gs pos="0">
                <a:srgbClr val="005DBA"/>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B3BD83F-28F0-253E-D893-68EFEB5FA1D9}"/>
              </a:ext>
            </a:extLst>
          </p:cNvPr>
          <p:cNvSpPr>
            <a:spLocks noGrp="1"/>
          </p:cNvSpPr>
          <p:nvPr>
            <p:ph idx="1" hasCustomPrompt="1"/>
          </p:nvPr>
        </p:nvSpPr>
        <p:spPr>
          <a:xfrm>
            <a:off x="6612789" y="4454773"/>
            <a:ext cx="5154294" cy="1570912"/>
          </a:xfrm>
          <a:prstGeom prst="rect">
            <a:avLst/>
          </a:prstGeom>
        </p:spPr>
        <p:txBody>
          <a:bodyPr vert="horz" lIns="91440" tIns="45720" rIns="91440" bIns="45720" rtlCol="0" anchor="t">
            <a:normAutofit/>
          </a:bodyPr>
          <a:lstStyle>
            <a:lvl1pPr marL="0" indent="0">
              <a:buNone/>
              <a:defRPr>
                <a:solidFill>
                  <a:schemeClr val="bg1"/>
                </a:solidFill>
                <a:latin typeface="+mn-lt"/>
              </a:defRPr>
            </a:lvl1pPr>
          </a:lstStyle>
          <a:p>
            <a:pPr lvl="0"/>
            <a:r>
              <a:rPr lang="en-US" dirty="0"/>
              <a:t>Click To Edit Title Case Subtitle</a:t>
            </a:r>
          </a:p>
        </p:txBody>
      </p:sp>
      <p:sp>
        <p:nvSpPr>
          <p:cNvPr id="4" name="Title Placeholder 27">
            <a:extLst>
              <a:ext uri="{FF2B5EF4-FFF2-40B4-BE49-F238E27FC236}">
                <a16:creationId xmlns:a16="http://schemas.microsoft.com/office/drawing/2014/main" id="{718D6B79-BEF3-5DC9-39EF-C7BEF3041A0D}"/>
              </a:ext>
            </a:extLst>
          </p:cNvPr>
          <p:cNvSpPr>
            <a:spLocks noGrp="1"/>
          </p:cNvSpPr>
          <p:nvPr>
            <p:ph type="title" hasCustomPrompt="1"/>
          </p:nvPr>
        </p:nvSpPr>
        <p:spPr>
          <a:xfrm>
            <a:off x="6612789" y="3009900"/>
            <a:ext cx="5154294" cy="1374147"/>
          </a:xfrm>
          <a:prstGeom prst="rect">
            <a:avLst/>
          </a:prstGeom>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sp>
        <p:nvSpPr>
          <p:cNvPr id="8" name="Picture Placeholder 7">
            <a:extLst>
              <a:ext uri="{FF2B5EF4-FFF2-40B4-BE49-F238E27FC236}">
                <a16:creationId xmlns:a16="http://schemas.microsoft.com/office/drawing/2014/main" id="{6662C2A5-F926-1F95-B482-FD5D8FAF7E98}"/>
              </a:ext>
            </a:extLst>
          </p:cNvPr>
          <p:cNvSpPr>
            <a:spLocks noGrp="1"/>
          </p:cNvSpPr>
          <p:nvPr>
            <p:ph type="pic" sz="quarter" idx="10" hasCustomPrompt="1"/>
          </p:nvPr>
        </p:nvSpPr>
        <p:spPr>
          <a:xfrm>
            <a:off x="0" y="0"/>
            <a:ext cx="5729387" cy="6858000"/>
          </a:xfrm>
          <a:prstGeom prst="rect">
            <a:avLst/>
          </a:prstGeom>
          <a:pattFill prst="pct5">
            <a:fgClr>
              <a:schemeClr val="accent1"/>
            </a:fgClr>
            <a:bgClr>
              <a:schemeClr val="bg2"/>
            </a:bgClr>
          </a:patt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the icon to add a photo</a:t>
            </a:r>
          </a:p>
        </p:txBody>
      </p:sp>
      <p:sp>
        <p:nvSpPr>
          <p:cNvPr id="12" name="Rectangle 11">
            <a:extLst>
              <a:ext uri="{FF2B5EF4-FFF2-40B4-BE49-F238E27FC236}">
                <a16:creationId xmlns:a16="http://schemas.microsoft.com/office/drawing/2014/main" id="{BB524195-48DA-CBCC-C14C-A45E5F7EFCFF}"/>
              </a:ext>
            </a:extLst>
          </p:cNvPr>
          <p:cNvSpPr/>
          <p:nvPr userDrawn="1"/>
        </p:nvSpPr>
        <p:spPr>
          <a:xfrm>
            <a:off x="5729387" y="0"/>
            <a:ext cx="601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DF442DE-BB96-07A1-E59B-08DDFC494161}"/>
              </a:ext>
            </a:extLst>
          </p:cNvPr>
          <p:cNvPicPr>
            <a:picLocks noChangeAspect="1"/>
          </p:cNvPicPr>
          <p:nvPr userDrawn="1"/>
        </p:nvPicPr>
        <p:blipFill>
          <a:blip r:embed="rId2"/>
          <a:srcRect/>
          <a:stretch/>
        </p:blipFill>
        <p:spPr>
          <a:xfrm>
            <a:off x="6697197" y="1893022"/>
            <a:ext cx="2452005" cy="668729"/>
          </a:xfrm>
          <a:prstGeom prst="rect">
            <a:avLst/>
          </a:prstGeom>
        </p:spPr>
      </p:pic>
    </p:spTree>
    <p:extLst>
      <p:ext uri="{BB962C8B-B14F-4D97-AF65-F5344CB8AC3E}">
        <p14:creationId xmlns:p14="http://schemas.microsoft.com/office/powerpoint/2010/main" val="2028223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gradFill>
          <a:gsLst>
            <a:gs pos="80000">
              <a:srgbClr val="4852A8"/>
            </a:gs>
            <a:gs pos="0">
              <a:srgbClr val="005DBA"/>
            </a:gs>
          </a:gsLst>
          <a:lin ang="36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E6A5876-B75F-2673-AAED-24EAFDDF7E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2B89571-73E0-FC85-FE00-BF3F138EA734}"/>
              </a:ext>
            </a:extLst>
          </p:cNvPr>
          <p:cNvPicPr>
            <a:picLocks noChangeAspect="1"/>
          </p:cNvPicPr>
          <p:nvPr userDrawn="1"/>
        </p:nvPicPr>
        <p:blipFill>
          <a:blip r:embed="rId3"/>
          <a:srcRect/>
          <a:stretch/>
        </p:blipFill>
        <p:spPr>
          <a:xfrm>
            <a:off x="974329" y="2212127"/>
            <a:ext cx="2452005" cy="668729"/>
          </a:xfrm>
          <a:prstGeom prst="rect">
            <a:avLst/>
          </a:prstGeom>
        </p:spPr>
      </p:pic>
      <p:sp>
        <p:nvSpPr>
          <p:cNvPr id="7" name="Text Placeholder 2">
            <a:extLst>
              <a:ext uri="{FF2B5EF4-FFF2-40B4-BE49-F238E27FC236}">
                <a16:creationId xmlns:a16="http://schemas.microsoft.com/office/drawing/2014/main" id="{FC9E0757-7F18-FAB9-2E9F-509985F377BB}"/>
              </a:ext>
            </a:extLst>
          </p:cNvPr>
          <p:cNvSpPr>
            <a:spLocks noGrp="1"/>
          </p:cNvSpPr>
          <p:nvPr>
            <p:ph idx="1" hasCustomPrompt="1"/>
          </p:nvPr>
        </p:nvSpPr>
        <p:spPr>
          <a:xfrm>
            <a:off x="933285" y="4092199"/>
            <a:ext cx="9304996" cy="1178070"/>
          </a:xfrm>
          <a:prstGeom prst="rect">
            <a:avLst/>
          </a:prstGeom>
        </p:spPr>
        <p:txBody>
          <a:bodyPr vert="horz" lIns="91440" tIns="45720" rIns="91440" bIns="45720" rtlCol="0" anchor="t">
            <a:noAutofit/>
          </a:bodyPr>
          <a:lstStyle>
            <a:lvl1pPr marL="0" indent="0">
              <a:buNone/>
              <a:defRPr b="0">
                <a:solidFill>
                  <a:schemeClr val="bg1"/>
                </a:solidFill>
                <a:latin typeface="+mn-lt"/>
              </a:defRPr>
            </a:lvl1pPr>
          </a:lstStyle>
          <a:p>
            <a:pPr lvl="0"/>
            <a:r>
              <a:rPr lang="en-US" dirty="0"/>
              <a:t>Click To Edit Title Case Subtitle</a:t>
            </a:r>
          </a:p>
        </p:txBody>
      </p:sp>
      <p:sp>
        <p:nvSpPr>
          <p:cNvPr id="8" name="Title Placeholder 27">
            <a:extLst>
              <a:ext uri="{FF2B5EF4-FFF2-40B4-BE49-F238E27FC236}">
                <a16:creationId xmlns:a16="http://schemas.microsoft.com/office/drawing/2014/main" id="{025C10DC-F03C-7539-366D-77E10D3D162F}"/>
              </a:ext>
            </a:extLst>
          </p:cNvPr>
          <p:cNvSpPr>
            <a:spLocks noGrp="1"/>
          </p:cNvSpPr>
          <p:nvPr>
            <p:ph type="title" hasCustomPrompt="1"/>
          </p:nvPr>
        </p:nvSpPr>
        <p:spPr>
          <a:xfrm>
            <a:off x="923528" y="3445306"/>
            <a:ext cx="9314753" cy="648533"/>
          </a:xfrm>
          <a:prstGeom prst="rect">
            <a:avLst/>
          </a:prstGeom>
        </p:spPr>
        <p:txBody>
          <a:bodyPr vert="horz" lIns="91440" tIns="45720" rIns="91440" bIns="45720" rtlCol="0" anchor="b" anchorCtr="0">
            <a:noAutofit/>
          </a:bodyPr>
          <a:lstStyle>
            <a:lvl1pPr>
              <a:lnSpc>
                <a:spcPct val="100000"/>
              </a:lnSpc>
              <a:defRPr sz="4000" b="0" i="0">
                <a:ln>
                  <a:noFill/>
                </a:ln>
                <a:solidFill>
                  <a:schemeClr val="bg1"/>
                </a:solidFill>
                <a:latin typeface="+mj-lt"/>
              </a:defRPr>
            </a:lvl1pPr>
          </a:lstStyle>
          <a:p>
            <a:r>
              <a:rPr lang="en-US" dirty="0"/>
              <a:t>Click To Edit Title Case Title</a:t>
            </a:r>
          </a:p>
        </p:txBody>
      </p:sp>
    </p:spTree>
    <p:extLst>
      <p:ext uri="{BB962C8B-B14F-4D97-AF65-F5344CB8AC3E}">
        <p14:creationId xmlns:p14="http://schemas.microsoft.com/office/powerpoint/2010/main" val="772177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2D726BB-93C3-7A06-DEE6-FCAA58862541}"/>
              </a:ext>
            </a:extLst>
          </p:cNvPr>
          <p:cNvSpPr>
            <a:spLocks noGrp="1"/>
          </p:cNvSpPr>
          <p:nvPr>
            <p:ph idx="1" hasCustomPrompt="1"/>
          </p:nvPr>
        </p:nvSpPr>
        <p:spPr>
          <a:xfrm>
            <a:off x="933285" y="4092199"/>
            <a:ext cx="9194832" cy="1178070"/>
          </a:xfrm>
          <a:prstGeom prst="rect">
            <a:avLst/>
          </a:prstGeom>
        </p:spPr>
        <p:txBody>
          <a:bodyPr vert="horz" lIns="91440" tIns="45720" rIns="91440" bIns="45720" rtlCol="0" anchor="t">
            <a:noAutofit/>
          </a:bodyPr>
          <a:lstStyle>
            <a:lvl1pPr marL="0" indent="0">
              <a:buNone/>
              <a:defRPr b="0">
                <a:solidFill>
                  <a:schemeClr val="tx1"/>
                </a:solidFill>
                <a:latin typeface="+mn-lt"/>
              </a:defRPr>
            </a:lvl1pPr>
          </a:lstStyle>
          <a:p>
            <a:pPr lvl="0"/>
            <a:r>
              <a:rPr lang="en-US" dirty="0"/>
              <a:t>Click To Edit Title Case Subtitle</a:t>
            </a:r>
          </a:p>
        </p:txBody>
      </p:sp>
      <p:sp>
        <p:nvSpPr>
          <p:cNvPr id="5" name="Title Placeholder 27">
            <a:extLst>
              <a:ext uri="{FF2B5EF4-FFF2-40B4-BE49-F238E27FC236}">
                <a16:creationId xmlns:a16="http://schemas.microsoft.com/office/drawing/2014/main" id="{6A1C4815-3B5E-A586-869F-DCE969C7F949}"/>
              </a:ext>
            </a:extLst>
          </p:cNvPr>
          <p:cNvSpPr>
            <a:spLocks noGrp="1"/>
          </p:cNvSpPr>
          <p:nvPr>
            <p:ph type="title" hasCustomPrompt="1"/>
          </p:nvPr>
        </p:nvSpPr>
        <p:spPr>
          <a:xfrm>
            <a:off x="923529" y="3009900"/>
            <a:ext cx="9194832" cy="1083939"/>
          </a:xfrm>
          <a:prstGeom prst="rect">
            <a:avLst/>
          </a:prstGeom>
        </p:spPr>
        <p:txBody>
          <a:bodyPr vert="horz" lIns="91440" tIns="45720" rIns="91440" bIns="45720" rtlCol="0" anchor="b" anchorCtr="0">
            <a:noAutofit/>
          </a:bodyPr>
          <a:lstStyle>
            <a:lvl1pPr>
              <a:lnSpc>
                <a:spcPct val="100000"/>
              </a:lnSpc>
              <a:defRPr sz="4000" b="0" i="0">
                <a:ln>
                  <a:noFill/>
                </a:ln>
                <a:solidFill>
                  <a:schemeClr val="tx1"/>
                </a:solidFill>
                <a:latin typeface="+mj-lt"/>
              </a:defRPr>
            </a:lvl1pPr>
          </a:lstStyle>
          <a:p>
            <a:r>
              <a:rPr lang="en-US" dirty="0"/>
              <a:t>Click To Edit Title Case Title</a:t>
            </a:r>
          </a:p>
        </p:txBody>
      </p:sp>
      <p:pic>
        <p:nvPicPr>
          <p:cNvPr id="3" name="Picture 2">
            <a:extLst>
              <a:ext uri="{FF2B5EF4-FFF2-40B4-BE49-F238E27FC236}">
                <a16:creationId xmlns:a16="http://schemas.microsoft.com/office/drawing/2014/main" id="{381737E4-2772-DECF-8AC6-4C3DD08B4DD7}"/>
              </a:ext>
            </a:extLst>
          </p:cNvPr>
          <p:cNvPicPr>
            <a:picLocks noChangeAspect="1"/>
          </p:cNvPicPr>
          <p:nvPr userDrawn="1"/>
        </p:nvPicPr>
        <p:blipFill>
          <a:blip r:embed="rId3"/>
          <a:stretch>
            <a:fillRect/>
          </a:stretch>
        </p:blipFill>
        <p:spPr>
          <a:xfrm>
            <a:off x="997016" y="2234076"/>
            <a:ext cx="2436304" cy="622222"/>
          </a:xfrm>
          <a:prstGeom prst="rect">
            <a:avLst/>
          </a:prstGeom>
        </p:spPr>
      </p:pic>
    </p:spTree>
    <p:extLst>
      <p:ext uri="{BB962C8B-B14F-4D97-AF65-F5344CB8AC3E}">
        <p14:creationId xmlns:p14="http://schemas.microsoft.com/office/powerpoint/2010/main" val="110529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10.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11.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 name="Title Placeholder 27">
            <a:extLst>
              <a:ext uri="{FF2B5EF4-FFF2-40B4-BE49-F238E27FC236}">
                <a16:creationId xmlns:a16="http://schemas.microsoft.com/office/drawing/2014/main" id="{9411B704-0F79-C7A4-EA8A-8F610988B682}"/>
              </a:ext>
            </a:extLst>
          </p:cNvPr>
          <p:cNvSpPr>
            <a:spLocks noGrp="1"/>
          </p:cNvSpPr>
          <p:nvPr>
            <p:ph type="title"/>
          </p:nvPr>
        </p:nvSpPr>
        <p:spPr>
          <a:xfrm>
            <a:off x="838200" y="1336675"/>
            <a:ext cx="6953250" cy="576904"/>
          </a:xfrm>
          <a:prstGeom prst="rect">
            <a:avLst/>
          </a:prstGeom>
        </p:spPr>
        <p:txBody>
          <a:bodyPr vert="horz" lIns="91440" tIns="45720" rIns="91440" bIns="45720" rtlCol="0" anchor="t">
            <a:normAutofit/>
          </a:bodyPr>
          <a:lstStyle/>
          <a:p>
            <a:r>
              <a:rPr lang="en-US" dirty="0"/>
              <a:t>Select a Cover Slide Template</a:t>
            </a:r>
          </a:p>
        </p:txBody>
      </p:sp>
      <p:sp>
        <p:nvSpPr>
          <p:cNvPr id="3" name="TextBox 2">
            <a:extLst>
              <a:ext uri="{FF2B5EF4-FFF2-40B4-BE49-F238E27FC236}">
                <a16:creationId xmlns:a16="http://schemas.microsoft.com/office/drawing/2014/main" id="{9D932619-CD6D-7187-3A0D-3DB05A2CAAFF}"/>
              </a:ext>
            </a:extLst>
          </p:cNvPr>
          <p:cNvSpPr txBox="1"/>
          <p:nvPr userDrawn="1"/>
        </p:nvSpPr>
        <p:spPr>
          <a:xfrm>
            <a:off x="88371" y="-1231118"/>
            <a:ext cx="11352780"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9BE715E0-5AF2-D214-EC1D-B86B92080E1E}"/>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108A2432-CD42-1BCF-47FC-B8908A6F748F}"/>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1689237"/>
      </p:ext>
    </p:extLst>
  </p:cSld>
  <p:clrMap bg1="lt1" tx1="dk1" bg2="lt2" tx2="dk2" accent1="accent1" accent2="accent2" accent3="accent3" accent4="accent4" accent5="accent5" accent6="accent6" hlink="hlink" folHlink="folHlink"/>
  <p:sldLayoutIdLst>
    <p:sldLayoutId id="2147483678" r:id="rId1"/>
    <p:sldLayoutId id="2147483740" r:id="rId2"/>
    <p:sldLayoutId id="2147483754" r:id="rId3"/>
    <p:sldLayoutId id="2147483734" r:id="rId4"/>
    <p:sldLayoutId id="2147483682" r:id="rId5"/>
    <p:sldLayoutId id="2147483776" r:id="rId6"/>
    <p:sldLayoutId id="2147483677" r:id="rId7"/>
    <p:sldLayoutId id="2147483744" r:id="rId8"/>
    <p:sldLayoutId id="2147483745" r:id="rId9"/>
    <p:sldLayoutId id="2147483737" r:id="rId10"/>
    <p:sldLayoutId id="2147483738" r:id="rId11"/>
    <p:sldLayoutId id="2147483838" r:id="rId12"/>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SzPct val="100000"/>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BD8DD9AA-6500-3790-94DD-0964E4C8AC7F}"/>
              </a:ext>
            </a:extLst>
          </p:cNvPr>
          <p:cNvSpPr>
            <a:spLocks noGrp="1"/>
          </p:cNvSpPr>
          <p:nvPr>
            <p:ph type="title"/>
          </p:nvPr>
        </p:nvSpPr>
        <p:spPr>
          <a:xfrm>
            <a:off x="838200" y="1336675"/>
            <a:ext cx="6953250" cy="576904"/>
          </a:xfrm>
          <a:prstGeom prst="rect">
            <a:avLst/>
          </a:prstGeom>
        </p:spPr>
        <p:txBody>
          <a:bodyPr vert="horz" lIns="91440" tIns="45720" rIns="91440" bIns="45720" rtlCol="0" anchor="t">
            <a:normAutofit/>
          </a:bodyPr>
          <a:lstStyle/>
          <a:p>
            <a:r>
              <a:rPr lang="en-US" dirty="0"/>
              <a:t>Select a Thank You Slide</a:t>
            </a:r>
          </a:p>
        </p:txBody>
      </p:sp>
      <p:sp>
        <p:nvSpPr>
          <p:cNvPr id="4" name="TextBox 3">
            <a:extLst>
              <a:ext uri="{FF2B5EF4-FFF2-40B4-BE49-F238E27FC236}">
                <a16:creationId xmlns:a16="http://schemas.microsoft.com/office/drawing/2014/main" id="{490854EE-B312-0F0D-5A22-DFA1EBEFA8BD}"/>
              </a:ext>
            </a:extLst>
          </p:cNvPr>
          <p:cNvSpPr txBox="1"/>
          <p:nvPr userDrawn="1"/>
        </p:nvSpPr>
        <p:spPr>
          <a:xfrm>
            <a:off x="88371" y="-1231118"/>
            <a:ext cx="11308175"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3" name="TextBox 2">
            <a:extLst>
              <a:ext uri="{FF2B5EF4-FFF2-40B4-BE49-F238E27FC236}">
                <a16:creationId xmlns:a16="http://schemas.microsoft.com/office/drawing/2014/main" id="{4E83A1DF-0A6B-CB36-21CF-0B3C3C703DFD}"/>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3BC08EE9-C059-96CC-14AA-F22B2DC6D2B1}"/>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540643"/>
      </p:ext>
    </p:extLst>
  </p:cSld>
  <p:clrMap bg1="lt1" tx1="dk1" bg2="lt2" tx2="dk2" accent1="accent1" accent2="accent2" accent3="accent3" accent4="accent4" accent5="accent5" accent6="accent6" hlink="hlink" folHlink="folHlink"/>
  <p:sldLayoutIdLst>
    <p:sldLayoutId id="2147483814" r:id="rId1"/>
    <p:sldLayoutId id="2147483749" r:id="rId2"/>
    <p:sldLayoutId id="2147483815" r:id="rId3"/>
    <p:sldLayoutId id="2147483753" r:id="rId4"/>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BD8DD9AA-6500-3790-94DD-0964E4C8AC7F}"/>
              </a:ext>
            </a:extLst>
          </p:cNvPr>
          <p:cNvSpPr>
            <a:spLocks noGrp="1"/>
          </p:cNvSpPr>
          <p:nvPr>
            <p:ph type="title"/>
          </p:nvPr>
        </p:nvSpPr>
        <p:spPr>
          <a:xfrm>
            <a:off x="838200" y="1336675"/>
            <a:ext cx="8115300" cy="576904"/>
          </a:xfrm>
          <a:prstGeom prst="rect">
            <a:avLst/>
          </a:prstGeom>
        </p:spPr>
        <p:txBody>
          <a:bodyPr vert="horz" lIns="91440" tIns="45720" rIns="91440" bIns="45720" rtlCol="0" anchor="t">
            <a:normAutofit/>
          </a:bodyPr>
          <a:lstStyle/>
          <a:p>
            <a:r>
              <a:rPr lang="en-US" dirty="0"/>
              <a:t>Select a PTC-Branded Slide Template</a:t>
            </a:r>
          </a:p>
        </p:txBody>
      </p:sp>
      <p:sp>
        <p:nvSpPr>
          <p:cNvPr id="4" name="TextBox 3">
            <a:extLst>
              <a:ext uri="{FF2B5EF4-FFF2-40B4-BE49-F238E27FC236}">
                <a16:creationId xmlns:a16="http://schemas.microsoft.com/office/drawing/2014/main" id="{F26A4E3F-9798-84D2-12E7-C124D15C81CB}"/>
              </a:ext>
            </a:extLst>
          </p:cNvPr>
          <p:cNvSpPr txBox="1"/>
          <p:nvPr userDrawn="1"/>
        </p:nvSpPr>
        <p:spPr>
          <a:xfrm>
            <a:off x="88371" y="-1231118"/>
            <a:ext cx="11375083"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3" name="TextBox 2">
            <a:extLst>
              <a:ext uri="{FF2B5EF4-FFF2-40B4-BE49-F238E27FC236}">
                <a16:creationId xmlns:a16="http://schemas.microsoft.com/office/drawing/2014/main" id="{AACAC301-9345-897D-AE56-8590F9144E86}"/>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37A72BDA-35E2-1F1D-29F5-C98A782665D6}"/>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7273459"/>
      </p:ext>
    </p:extLst>
  </p:cSld>
  <p:clrMap bg1="lt1" tx1="dk1" bg2="lt2" tx2="dk2" accent1="accent1" accent2="accent2" accent3="accent3" accent4="accent4" accent5="accent5" accent6="accent6" hlink="hlink" folHlink="folHlink"/>
  <p:sldLayoutIdLst>
    <p:sldLayoutId id="2147483816" r:id="rId1"/>
    <p:sldLayoutId id="2147483823" r:id="rId2"/>
    <p:sldLayoutId id="2147483819" r:id="rId3"/>
    <p:sldLayoutId id="2147483818" r:id="rId4"/>
    <p:sldLayoutId id="2147483820" r:id="rId5"/>
    <p:sldLayoutId id="2147483821" r:id="rId6"/>
    <p:sldLayoutId id="2147483822" r:id="rId7"/>
    <p:sldLayoutId id="2147483824" r:id="rId8"/>
    <p:sldLayoutId id="2147483825" r:id="rId9"/>
    <p:sldLayoutId id="2147483826" r:id="rId10"/>
    <p:sldLayoutId id="2147483827" r:id="rId11"/>
    <p:sldLayoutId id="2147483828" r:id="rId12"/>
    <p:sldLayoutId id="2147483829" r:id="rId13"/>
    <p:sldLayoutId id="2147483813" r:id="rId14"/>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4E86913A-D607-2853-2349-33BB1BC02790}"/>
              </a:ext>
            </a:extLst>
          </p:cNvPr>
          <p:cNvSpPr>
            <a:spLocks noGrp="1"/>
          </p:cNvSpPr>
          <p:nvPr>
            <p:ph type="title"/>
          </p:nvPr>
        </p:nvSpPr>
        <p:spPr>
          <a:xfrm>
            <a:off x="838200" y="1336675"/>
            <a:ext cx="8362950" cy="576904"/>
          </a:xfrm>
          <a:prstGeom prst="rect">
            <a:avLst/>
          </a:prstGeom>
        </p:spPr>
        <p:txBody>
          <a:bodyPr vert="horz" lIns="91440" tIns="45720" rIns="91440" bIns="45720" rtlCol="0" anchor="t">
            <a:normAutofit/>
          </a:bodyPr>
          <a:lstStyle/>
          <a:p>
            <a:r>
              <a:rPr lang="en-US" dirty="0"/>
              <a:t>Select a Text Slide Template</a:t>
            </a:r>
          </a:p>
        </p:txBody>
      </p:sp>
      <p:sp>
        <p:nvSpPr>
          <p:cNvPr id="3" name="TextBox 2">
            <a:extLst>
              <a:ext uri="{FF2B5EF4-FFF2-40B4-BE49-F238E27FC236}">
                <a16:creationId xmlns:a16="http://schemas.microsoft.com/office/drawing/2014/main" id="{6A07C554-6974-07DA-A506-2FE79599FD1C}"/>
              </a:ext>
            </a:extLst>
          </p:cNvPr>
          <p:cNvSpPr txBox="1"/>
          <p:nvPr userDrawn="1"/>
        </p:nvSpPr>
        <p:spPr>
          <a:xfrm>
            <a:off x="88371" y="-1231118"/>
            <a:ext cx="11330478"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9F46B8C9-00F9-642E-41DE-BDADA87F98EE}"/>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F6FDFF20-3389-B261-A578-8E7D44404F7D}"/>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505410"/>
      </p:ext>
    </p:extLst>
  </p:cSld>
  <p:clrMap bg1="lt1" tx1="dk1" bg2="lt2" tx2="dk2" accent1="accent1" accent2="accent2" accent3="accent3" accent4="accent4" accent5="accent5" accent6="accent6" hlink="hlink" folHlink="folHlink"/>
  <p:sldLayoutIdLst>
    <p:sldLayoutId id="2147483836" r:id="rId1"/>
    <p:sldLayoutId id="2147483735" r:id="rId2"/>
    <p:sldLayoutId id="2147483805" r:id="rId3"/>
    <p:sldLayoutId id="2147483769" r:id="rId4"/>
    <p:sldLayoutId id="2147483666" r:id="rId5"/>
    <p:sldLayoutId id="2147483721" r:id="rId6"/>
    <p:sldLayoutId id="2147483812" r:id="rId7"/>
    <p:sldLayoutId id="2147483811" r:id="rId8"/>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SzPct val="100000"/>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itle Placeholder 27">
            <a:extLst>
              <a:ext uri="{FF2B5EF4-FFF2-40B4-BE49-F238E27FC236}">
                <a16:creationId xmlns:a16="http://schemas.microsoft.com/office/drawing/2014/main" id="{87A6D9F6-11FF-9C5C-BD5A-C1B4082D0796}"/>
              </a:ext>
            </a:extLst>
          </p:cNvPr>
          <p:cNvSpPr>
            <a:spLocks noGrp="1"/>
          </p:cNvSpPr>
          <p:nvPr>
            <p:ph type="title"/>
          </p:nvPr>
        </p:nvSpPr>
        <p:spPr>
          <a:xfrm>
            <a:off x="838200" y="1336675"/>
            <a:ext cx="8362950" cy="576904"/>
          </a:xfrm>
          <a:prstGeom prst="rect">
            <a:avLst/>
          </a:prstGeom>
        </p:spPr>
        <p:txBody>
          <a:bodyPr vert="horz" lIns="91440" tIns="45720" rIns="91440" bIns="45720" rtlCol="0" anchor="t">
            <a:normAutofit/>
          </a:bodyPr>
          <a:lstStyle/>
          <a:p>
            <a:r>
              <a:rPr lang="en-US" dirty="0"/>
              <a:t>Select an Image Slide Template</a:t>
            </a:r>
          </a:p>
        </p:txBody>
      </p:sp>
      <p:sp>
        <p:nvSpPr>
          <p:cNvPr id="4" name="TextBox 3">
            <a:extLst>
              <a:ext uri="{FF2B5EF4-FFF2-40B4-BE49-F238E27FC236}">
                <a16:creationId xmlns:a16="http://schemas.microsoft.com/office/drawing/2014/main" id="{EA65BBFB-9938-63D9-F887-16CC9D5762D4}"/>
              </a:ext>
            </a:extLst>
          </p:cNvPr>
          <p:cNvSpPr txBox="1"/>
          <p:nvPr userDrawn="1"/>
        </p:nvSpPr>
        <p:spPr>
          <a:xfrm>
            <a:off x="88371" y="-1231118"/>
            <a:ext cx="11330478"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4916A4BE-F581-5AC3-0D24-9C473DA58DA7}"/>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3" name="Text Placeholder 2">
            <a:extLst>
              <a:ext uri="{FF2B5EF4-FFF2-40B4-BE49-F238E27FC236}">
                <a16:creationId xmlns:a16="http://schemas.microsoft.com/office/drawing/2014/main" id="{14336F8A-5BFD-1866-DF40-D9AE9FA8DA88}"/>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153144"/>
      </p:ext>
    </p:extLst>
  </p:cSld>
  <p:clrMap bg1="lt1" tx1="dk1" bg2="lt2" tx2="dk2" accent1="accent1" accent2="accent2" accent3="accent3" accent4="accent4" accent5="accent5" accent6="accent6" hlink="hlink" folHlink="folHlink"/>
  <p:sldLayoutIdLst>
    <p:sldLayoutId id="2147483665" r:id="rId1"/>
    <p:sldLayoutId id="2147483747" r:id="rId2"/>
    <p:sldLayoutId id="2147483781" r:id="rId3"/>
    <p:sldLayoutId id="2147483729" r:id="rId4"/>
    <p:sldLayoutId id="2147483730" r:id="rId5"/>
    <p:sldLayoutId id="2147483830" r:id="rId6"/>
    <p:sldLayoutId id="2147483664" r:id="rId7"/>
    <p:sldLayoutId id="2147483766" r:id="rId8"/>
    <p:sldLayoutId id="2147483764" r:id="rId9"/>
    <p:sldLayoutId id="2147483833" r:id="rId10"/>
    <p:sldLayoutId id="2147483837" r:id="rId11"/>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1627ADD9-B3B8-0503-CF8F-028E4D459444}"/>
              </a:ext>
            </a:extLst>
          </p:cNvPr>
          <p:cNvSpPr>
            <a:spLocks noGrp="1"/>
          </p:cNvSpPr>
          <p:nvPr>
            <p:ph type="title"/>
          </p:nvPr>
        </p:nvSpPr>
        <p:spPr>
          <a:xfrm>
            <a:off x="838200" y="1336675"/>
            <a:ext cx="8362950" cy="576904"/>
          </a:xfrm>
          <a:prstGeom prst="rect">
            <a:avLst/>
          </a:prstGeom>
        </p:spPr>
        <p:txBody>
          <a:bodyPr vert="horz" lIns="91440" tIns="45720" rIns="91440" bIns="45720" rtlCol="0" anchor="t">
            <a:normAutofit/>
          </a:bodyPr>
          <a:lstStyle/>
          <a:p>
            <a:r>
              <a:rPr lang="en-US" dirty="0"/>
              <a:t>Select a Transitions Slide Template</a:t>
            </a:r>
          </a:p>
        </p:txBody>
      </p:sp>
      <p:sp>
        <p:nvSpPr>
          <p:cNvPr id="4" name="TextBox 3">
            <a:extLst>
              <a:ext uri="{FF2B5EF4-FFF2-40B4-BE49-F238E27FC236}">
                <a16:creationId xmlns:a16="http://schemas.microsoft.com/office/drawing/2014/main" id="{62D1F458-8C80-F490-97C0-B09AA4D86B0D}"/>
              </a:ext>
            </a:extLst>
          </p:cNvPr>
          <p:cNvSpPr txBox="1"/>
          <p:nvPr userDrawn="1"/>
        </p:nvSpPr>
        <p:spPr>
          <a:xfrm>
            <a:off x="88371" y="-1231118"/>
            <a:ext cx="11397385"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3" name="TextBox 2">
            <a:extLst>
              <a:ext uri="{FF2B5EF4-FFF2-40B4-BE49-F238E27FC236}">
                <a16:creationId xmlns:a16="http://schemas.microsoft.com/office/drawing/2014/main" id="{2BC7127F-3111-15F6-9815-BAED7E59271A}"/>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23523705-59C5-D239-A9AB-6243C56BBBF6}"/>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1136689"/>
      </p:ext>
    </p:extLst>
  </p:cSld>
  <p:clrMap bg1="lt1" tx1="dk1" bg2="lt2" tx2="dk2" accent1="accent1" accent2="accent2" accent3="accent3" accent4="accent4" accent5="accent5" accent6="accent6" hlink="hlink" folHlink="folHlink"/>
  <p:sldLayoutIdLst>
    <p:sldLayoutId id="2147483704" r:id="rId1"/>
    <p:sldLayoutId id="2147483763" r:id="rId2"/>
    <p:sldLayoutId id="2147483759" r:id="rId3"/>
    <p:sldLayoutId id="2147483761" r:id="rId4"/>
    <p:sldLayoutId id="2147483762" r:id="rId5"/>
    <p:sldLayoutId id="2147483733" r:id="rId6"/>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 name="Title Placeholder 27">
            <a:extLst>
              <a:ext uri="{FF2B5EF4-FFF2-40B4-BE49-F238E27FC236}">
                <a16:creationId xmlns:a16="http://schemas.microsoft.com/office/drawing/2014/main" id="{9411B704-0F79-C7A4-EA8A-8F610988B682}"/>
              </a:ext>
            </a:extLst>
          </p:cNvPr>
          <p:cNvSpPr>
            <a:spLocks noGrp="1"/>
          </p:cNvSpPr>
          <p:nvPr>
            <p:ph type="title"/>
          </p:nvPr>
        </p:nvSpPr>
        <p:spPr>
          <a:xfrm>
            <a:off x="838200" y="1336675"/>
            <a:ext cx="8963526" cy="576904"/>
          </a:xfrm>
          <a:prstGeom prst="rect">
            <a:avLst/>
          </a:prstGeom>
        </p:spPr>
        <p:txBody>
          <a:bodyPr vert="horz" lIns="91440" tIns="45720" rIns="91440" bIns="45720" rtlCol="0" anchor="t">
            <a:normAutofit/>
          </a:bodyPr>
          <a:lstStyle/>
          <a:p>
            <a:r>
              <a:rPr lang="en-US" dirty="0"/>
              <a:t>Select a Table Slide Template</a:t>
            </a:r>
          </a:p>
        </p:txBody>
      </p:sp>
      <p:sp>
        <p:nvSpPr>
          <p:cNvPr id="5" name="TextBox 4">
            <a:extLst>
              <a:ext uri="{FF2B5EF4-FFF2-40B4-BE49-F238E27FC236}">
                <a16:creationId xmlns:a16="http://schemas.microsoft.com/office/drawing/2014/main" id="{7DAE38C3-D76F-490C-7D6E-A7CCD54C5E70}"/>
              </a:ext>
            </a:extLst>
          </p:cNvPr>
          <p:cNvSpPr txBox="1"/>
          <p:nvPr userDrawn="1"/>
        </p:nvSpPr>
        <p:spPr>
          <a:xfrm>
            <a:off x="88371" y="-1231118"/>
            <a:ext cx="11386234"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09BAD7AA-0B7C-6BA0-8F7C-F82DE2185F42}"/>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3" name="Text Placeholder 2">
            <a:extLst>
              <a:ext uri="{FF2B5EF4-FFF2-40B4-BE49-F238E27FC236}">
                <a16:creationId xmlns:a16="http://schemas.microsoft.com/office/drawing/2014/main" id="{FE6FF92B-4A55-2AB4-3010-35FE1F928580}"/>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7529778"/>
      </p:ext>
    </p:extLst>
  </p:cSld>
  <p:clrMap bg1="lt1" tx1="dk1" bg2="lt2" tx2="dk2" accent1="accent1" accent2="accent2" accent3="accent3" accent4="accent4" accent5="accent5" accent6="accent6" hlink="hlink" folHlink="folHlink"/>
  <p:sldLayoutIdLst>
    <p:sldLayoutId id="2147483706" r:id="rId1"/>
    <p:sldLayoutId id="2147483808" r:id="rId2"/>
    <p:sldLayoutId id="2147483708" r:id="rId3"/>
    <p:sldLayoutId id="2147483707" r:id="rId4"/>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76287646-1331-9D25-7AD8-961F853E162B}"/>
              </a:ext>
            </a:extLst>
          </p:cNvPr>
          <p:cNvSpPr>
            <a:spLocks noGrp="1"/>
          </p:cNvSpPr>
          <p:nvPr>
            <p:ph type="title"/>
          </p:nvPr>
        </p:nvSpPr>
        <p:spPr>
          <a:xfrm>
            <a:off x="838199" y="1336675"/>
            <a:ext cx="8103919" cy="576904"/>
          </a:xfrm>
          <a:prstGeom prst="rect">
            <a:avLst/>
          </a:prstGeom>
        </p:spPr>
        <p:txBody>
          <a:bodyPr vert="horz" lIns="91440" tIns="45720" rIns="91440" bIns="45720" rtlCol="0" anchor="t">
            <a:normAutofit/>
          </a:bodyPr>
          <a:lstStyle/>
          <a:p>
            <a:r>
              <a:rPr lang="en-US" dirty="0"/>
              <a:t>Select a Chart Slide Template</a:t>
            </a:r>
          </a:p>
        </p:txBody>
      </p:sp>
      <p:sp>
        <p:nvSpPr>
          <p:cNvPr id="4" name="TextBox 3">
            <a:extLst>
              <a:ext uri="{FF2B5EF4-FFF2-40B4-BE49-F238E27FC236}">
                <a16:creationId xmlns:a16="http://schemas.microsoft.com/office/drawing/2014/main" id="{4BFF54A3-D71F-59C5-07F7-622C2E2774BB}"/>
              </a:ext>
            </a:extLst>
          </p:cNvPr>
          <p:cNvSpPr txBox="1"/>
          <p:nvPr userDrawn="1"/>
        </p:nvSpPr>
        <p:spPr>
          <a:xfrm>
            <a:off x="88371" y="-1231118"/>
            <a:ext cx="11330478"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62FCADA5-FF5A-5A1B-AFCC-52BA44298020}"/>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DBAD4669-201D-40EB-482C-973F42961F24}"/>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1810282"/>
      </p:ext>
    </p:extLst>
  </p:cSld>
  <p:clrMap bg1="lt1" tx1="dk1" bg2="lt2" tx2="dk2" accent1="accent1" accent2="accent2" accent3="accent3" accent4="accent4" accent5="accent5" accent6="accent6" hlink="hlink" folHlink="folHlink"/>
  <p:sldLayoutIdLst>
    <p:sldLayoutId id="2147483709" r:id="rId1"/>
    <p:sldLayoutId id="2147483650" r:id="rId2"/>
    <p:sldLayoutId id="2147483710" r:id="rId3"/>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22860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0000"/>
          </a:schemeClr>
        </a:solidFill>
        <a:effectLst/>
      </p:bgPr>
    </p:bg>
    <p:spTree>
      <p:nvGrpSpPr>
        <p:cNvPr id="1" name=""/>
        <p:cNvGrpSpPr/>
        <p:nvPr/>
      </p:nvGrpSpPr>
      <p:grpSpPr>
        <a:xfrm>
          <a:off x="0" y="0"/>
          <a:ext cx="0" cy="0"/>
          <a:chOff x="0" y="0"/>
          <a:chExt cx="0" cy="0"/>
        </a:xfrm>
      </p:grpSpPr>
      <p:sp>
        <p:nvSpPr>
          <p:cNvPr id="4" name="Title Placeholder 27">
            <a:extLst>
              <a:ext uri="{FF2B5EF4-FFF2-40B4-BE49-F238E27FC236}">
                <a16:creationId xmlns:a16="http://schemas.microsoft.com/office/drawing/2014/main" id="{99A1C381-EFA9-6A8D-3D17-8115900CB656}"/>
              </a:ext>
            </a:extLst>
          </p:cNvPr>
          <p:cNvSpPr>
            <a:spLocks noGrp="1"/>
          </p:cNvSpPr>
          <p:nvPr>
            <p:ph type="title"/>
          </p:nvPr>
        </p:nvSpPr>
        <p:spPr>
          <a:xfrm>
            <a:off x="838200" y="1336675"/>
            <a:ext cx="10657114" cy="576904"/>
          </a:xfrm>
          <a:prstGeom prst="rect">
            <a:avLst/>
          </a:prstGeom>
        </p:spPr>
        <p:txBody>
          <a:bodyPr vert="horz" lIns="91440" tIns="45720" rIns="91440" bIns="45720" rtlCol="0" anchor="t">
            <a:normAutofit/>
          </a:bodyPr>
          <a:lstStyle/>
          <a:p>
            <a:r>
              <a:rPr lang="en-US" dirty="0"/>
              <a:t>Select a Flow Chart/Smart Art Slide Template</a:t>
            </a:r>
          </a:p>
        </p:txBody>
      </p:sp>
      <p:sp>
        <p:nvSpPr>
          <p:cNvPr id="3" name="TextBox 2">
            <a:extLst>
              <a:ext uri="{FF2B5EF4-FFF2-40B4-BE49-F238E27FC236}">
                <a16:creationId xmlns:a16="http://schemas.microsoft.com/office/drawing/2014/main" id="{C89B6EF5-50BD-E582-C07D-4D3235369010}"/>
              </a:ext>
            </a:extLst>
          </p:cNvPr>
          <p:cNvSpPr txBox="1"/>
          <p:nvPr userDrawn="1"/>
        </p:nvSpPr>
        <p:spPr>
          <a:xfrm>
            <a:off x="88371" y="-1231118"/>
            <a:ext cx="11297024"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6A06505D-E13B-1806-F983-7634283C4A94}"/>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D12D0A71-5EE1-13B9-3E80-D8F3EFB2FC5D}"/>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354643"/>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7">
            <a:extLst>
              <a:ext uri="{FF2B5EF4-FFF2-40B4-BE49-F238E27FC236}">
                <a16:creationId xmlns:a16="http://schemas.microsoft.com/office/drawing/2014/main" id="{D8B4414D-540F-9BF2-B3B7-2CE2407BA07D}"/>
              </a:ext>
            </a:extLst>
          </p:cNvPr>
          <p:cNvSpPr>
            <a:spLocks noGrp="1"/>
          </p:cNvSpPr>
          <p:nvPr>
            <p:ph type="title"/>
          </p:nvPr>
        </p:nvSpPr>
        <p:spPr>
          <a:xfrm>
            <a:off x="838200" y="1336675"/>
            <a:ext cx="6953250" cy="576904"/>
          </a:xfrm>
          <a:prstGeom prst="rect">
            <a:avLst/>
          </a:prstGeom>
        </p:spPr>
        <p:txBody>
          <a:bodyPr vert="horz" lIns="91440" tIns="45720" rIns="91440" bIns="45720" rtlCol="0" anchor="t">
            <a:normAutofit/>
          </a:bodyPr>
          <a:lstStyle/>
          <a:p>
            <a:r>
              <a:rPr lang="en-US" dirty="0"/>
              <a:t>Select a Video Slide Template</a:t>
            </a:r>
          </a:p>
        </p:txBody>
      </p:sp>
      <p:sp>
        <p:nvSpPr>
          <p:cNvPr id="4" name="TextBox 3">
            <a:extLst>
              <a:ext uri="{FF2B5EF4-FFF2-40B4-BE49-F238E27FC236}">
                <a16:creationId xmlns:a16="http://schemas.microsoft.com/office/drawing/2014/main" id="{0E8B71A8-2C24-6284-5C93-2D9E7CBE11D5}"/>
              </a:ext>
            </a:extLst>
          </p:cNvPr>
          <p:cNvSpPr txBox="1"/>
          <p:nvPr userDrawn="1"/>
        </p:nvSpPr>
        <p:spPr>
          <a:xfrm>
            <a:off x="88371" y="-1231118"/>
            <a:ext cx="11308175"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2" name="TextBox 1">
            <a:extLst>
              <a:ext uri="{FF2B5EF4-FFF2-40B4-BE49-F238E27FC236}">
                <a16:creationId xmlns:a16="http://schemas.microsoft.com/office/drawing/2014/main" id="{A001A8D5-05F4-137C-00E0-B2F5F464AE5C}"/>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5AC0EF32-F5F1-2777-67B5-3CAA64027F9C}"/>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463901"/>
      </p:ext>
    </p:extLst>
  </p:cSld>
  <p:clrMap bg1="lt1" tx1="dk1" bg2="lt2" tx2="dk2" accent1="accent1" accent2="accent2" accent3="accent3" accent4="accent4" accent5="accent5" accent6="accent6" hlink="hlink" folHlink="folHlink"/>
  <p:sldLayoutIdLst>
    <p:sldLayoutId id="2147483661" r:id="rId1"/>
    <p:sldLayoutId id="2147483743" r:id="rId2"/>
    <p:sldLayoutId id="2147483742" r:id="rId3"/>
  </p:sldLayoutIdLst>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600" b="0" i="0" kern="120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27">
            <a:extLst>
              <a:ext uri="{FF2B5EF4-FFF2-40B4-BE49-F238E27FC236}">
                <a16:creationId xmlns:a16="http://schemas.microsoft.com/office/drawing/2014/main" id="{31C0F852-874C-39B9-BCA9-FB8FE43AF9B8}"/>
              </a:ext>
            </a:extLst>
          </p:cNvPr>
          <p:cNvSpPr>
            <a:spLocks noGrp="1"/>
          </p:cNvSpPr>
          <p:nvPr>
            <p:ph type="title"/>
          </p:nvPr>
        </p:nvSpPr>
        <p:spPr>
          <a:xfrm>
            <a:off x="838200" y="1336675"/>
            <a:ext cx="6953250" cy="576904"/>
          </a:xfrm>
          <a:prstGeom prst="rect">
            <a:avLst/>
          </a:prstGeom>
        </p:spPr>
        <p:txBody>
          <a:bodyPr vert="horz" lIns="91440" tIns="45720" rIns="91440" bIns="45720" rtlCol="0" anchor="t">
            <a:normAutofit/>
          </a:bodyPr>
          <a:lstStyle/>
          <a:p>
            <a:r>
              <a:rPr lang="en-US" dirty="0"/>
              <a:t>Select a Device Slide Template</a:t>
            </a:r>
          </a:p>
        </p:txBody>
      </p:sp>
      <p:sp>
        <p:nvSpPr>
          <p:cNvPr id="4" name="TextBox 3">
            <a:extLst>
              <a:ext uri="{FF2B5EF4-FFF2-40B4-BE49-F238E27FC236}">
                <a16:creationId xmlns:a16="http://schemas.microsoft.com/office/drawing/2014/main" id="{9EC0F344-7C46-D87A-7855-F63388F608A5}"/>
              </a:ext>
            </a:extLst>
          </p:cNvPr>
          <p:cNvSpPr txBox="1"/>
          <p:nvPr userDrawn="1"/>
        </p:nvSpPr>
        <p:spPr>
          <a:xfrm>
            <a:off x="88371" y="-1231118"/>
            <a:ext cx="11375083" cy="1107996"/>
          </a:xfrm>
          <a:prstGeom prst="rect">
            <a:avLst/>
          </a:prstGeom>
          <a:noFill/>
        </p:spPr>
        <p:txBody>
          <a:bodyPr wrap="square">
            <a:spAutoFit/>
          </a:bodyPr>
          <a:lstStyle/>
          <a:p>
            <a:pPr marL="0" indent="0">
              <a:lnSpc>
                <a:spcPct val="100000"/>
              </a:lnSpc>
              <a:spcBef>
                <a:spcPts val="0"/>
              </a:spcBef>
              <a:spcAft>
                <a:spcPts val="1200"/>
              </a:spcAft>
              <a:buFont typeface="+mj-lt"/>
              <a:buNone/>
            </a:pPr>
            <a:r>
              <a:rPr lang="en-US" sz="1400" dirty="0"/>
              <a:t>Use Headings font (</a:t>
            </a:r>
            <a:r>
              <a:rPr lang="en-US" sz="1400" dirty="0">
                <a:latin typeface="+mj-lt"/>
              </a:rPr>
              <a:t>Avenir Next LT Pro Demi</a:t>
            </a:r>
            <a:r>
              <a:rPr lang="en-US" sz="1400" dirty="0"/>
              <a:t>) for headlines and </a:t>
            </a:r>
            <a:r>
              <a:rPr lang="en-US" sz="1400" dirty="0">
                <a:latin typeface="+mj-lt"/>
              </a:rPr>
              <a:t>important text you want to bold</a:t>
            </a:r>
            <a:r>
              <a:rPr lang="en-US" sz="1400" dirty="0"/>
              <a:t> and the Body font (Avenir Next LT Pro) for all other copy. You can use a combination of Body and Headings treatments in your headlines if you want to highlight part of it. Please use Title Case Treatments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FormatMyTitle</a:t>
            </a:r>
            <a:r>
              <a:rPr lang="en-US" sz="1400" dirty="0"/>
              <a:t>) for all headlines. Find training resources for best use of this deck at </a:t>
            </a:r>
            <a:r>
              <a:rPr lang="en-US" sz="1400" u="sng" dirty="0" err="1">
                <a:solidFill>
                  <a:schemeClr val="tx2"/>
                </a:solidFill>
                <a:latin typeface="+mj-lt"/>
              </a:rPr>
              <a:t>tinyurl.com</a:t>
            </a:r>
            <a:r>
              <a:rPr lang="en-US" sz="1400" u="sng" dirty="0">
                <a:solidFill>
                  <a:schemeClr val="tx2"/>
                </a:solidFill>
                <a:latin typeface="+mj-lt"/>
              </a:rPr>
              <a:t>/</a:t>
            </a:r>
            <a:r>
              <a:rPr lang="en-US" sz="1400" u="sng" dirty="0" err="1">
                <a:solidFill>
                  <a:schemeClr val="tx2"/>
                </a:solidFill>
                <a:latin typeface="+mj-lt"/>
              </a:rPr>
              <a:t>jbhppt</a:t>
            </a:r>
            <a:endParaRPr lang="en-US" sz="1400" u="sng" dirty="0">
              <a:solidFill>
                <a:schemeClr val="tx2"/>
              </a:solidFill>
              <a:latin typeface="+mj-lt"/>
            </a:endParaRPr>
          </a:p>
          <a:p>
            <a:pPr marL="0" indent="0">
              <a:lnSpc>
                <a:spcPct val="100000"/>
              </a:lnSpc>
              <a:spcBef>
                <a:spcPts val="0"/>
              </a:spcBef>
              <a:spcAft>
                <a:spcPts val="1200"/>
              </a:spcAft>
              <a:buFont typeface="+mj-lt"/>
              <a:buNone/>
            </a:pPr>
            <a:r>
              <a:rPr lang="en-US" sz="1400" dirty="0">
                <a:latin typeface="+mj-lt"/>
              </a:rPr>
              <a:t>This template is for Enterprise and PTC-branded presentations</a:t>
            </a:r>
            <a:r>
              <a:rPr lang="en-US" sz="1400" dirty="0"/>
              <a:t>. You can find individual BU branded templates in the Media Room</a:t>
            </a:r>
            <a:endParaRPr lang="en-US" sz="1400" u="sng" dirty="0">
              <a:solidFill>
                <a:schemeClr val="tx2"/>
              </a:solidFill>
              <a:latin typeface="+mj-lt"/>
            </a:endParaRPr>
          </a:p>
        </p:txBody>
      </p:sp>
      <p:sp>
        <p:nvSpPr>
          <p:cNvPr id="3" name="TextBox 2">
            <a:extLst>
              <a:ext uri="{FF2B5EF4-FFF2-40B4-BE49-F238E27FC236}">
                <a16:creationId xmlns:a16="http://schemas.microsoft.com/office/drawing/2014/main" id="{955CA0E7-5092-168A-35DC-BCA5CC4EF2F0}"/>
              </a:ext>
            </a:extLst>
          </p:cNvPr>
          <p:cNvSpPr txBox="1"/>
          <p:nvPr userDrawn="1"/>
        </p:nvSpPr>
        <p:spPr>
          <a:xfrm>
            <a:off x="10927355" y="-398560"/>
            <a:ext cx="1320400" cy="215444"/>
          </a:xfrm>
          <a:prstGeom prst="rect">
            <a:avLst/>
          </a:prstGeom>
          <a:noFill/>
        </p:spPr>
        <p:txBody>
          <a:bodyPr wrap="square">
            <a:spAutoFit/>
          </a:bodyPr>
          <a:lstStyle/>
          <a:p>
            <a:pPr marL="0" indent="0" algn="r">
              <a:lnSpc>
                <a:spcPct val="100000"/>
              </a:lnSpc>
              <a:spcBef>
                <a:spcPts val="0"/>
              </a:spcBef>
              <a:spcAft>
                <a:spcPts val="1200"/>
              </a:spcAft>
              <a:buFont typeface="+mj-lt"/>
              <a:buNone/>
            </a:pPr>
            <a:r>
              <a:rPr lang="en-US" sz="800" dirty="0"/>
              <a:t>Feb 2023 Rollout</a:t>
            </a:r>
            <a:endParaRPr lang="en-US" sz="800" u="sng" dirty="0">
              <a:solidFill>
                <a:schemeClr val="tx2"/>
              </a:solidFill>
              <a:latin typeface="+mj-lt"/>
            </a:endParaRPr>
          </a:p>
        </p:txBody>
      </p:sp>
      <p:sp>
        <p:nvSpPr>
          <p:cNvPr id="5" name="Text Placeholder 2">
            <a:extLst>
              <a:ext uri="{FF2B5EF4-FFF2-40B4-BE49-F238E27FC236}">
                <a16:creationId xmlns:a16="http://schemas.microsoft.com/office/drawing/2014/main" id="{78131337-3928-4039-40BD-73F064FC6F49}"/>
              </a:ext>
            </a:extLst>
          </p:cNvPr>
          <p:cNvSpPr>
            <a:spLocks noGrp="1"/>
          </p:cNvSpPr>
          <p:nvPr>
            <p:ph type="body" idx="1"/>
          </p:nvPr>
        </p:nvSpPr>
        <p:spPr>
          <a:xfrm>
            <a:off x="838200" y="2611119"/>
            <a:ext cx="10515600" cy="3565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7444323"/>
      </p:ext>
    </p:extLst>
  </p:cSld>
  <p:clrMap bg1="lt1" tx1="dk1" bg2="lt2" tx2="dk2" accent1="accent1" accent2="accent2" accent3="accent3" accent4="accent4" accent5="accent5" accent6="accent6" hlink="hlink" folHlink="folHlink"/>
  <p:sldLayoutIdLst>
    <p:sldLayoutId id="2147483715" r:id="rId1"/>
    <p:sldLayoutId id="2147483757" r:id="rId2"/>
    <p:sldLayoutId id="2147483716" r:id="rId3"/>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anose="020B0604020202020204" pitchFamily="34" charset="0"/>
        <a:buChar char="•"/>
        <a:defRPr sz="24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Arial" panose="020B0604020202020204" pitchFamily="34" charset="0"/>
        <a:buChar char="•"/>
        <a:defRPr sz="20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8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7084-6A1E-064F-ABB8-143A251B67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27" y="2944032"/>
            <a:ext cx="2460518" cy="695643"/>
          </a:xfrm>
          <a:prstGeom prst="rect">
            <a:avLst/>
          </a:prstGeom>
        </p:spPr>
      </p:pic>
      <p:sp>
        <p:nvSpPr>
          <p:cNvPr id="10" name="Content Placeholder 9">
            <a:extLst>
              <a:ext uri="{FF2B5EF4-FFF2-40B4-BE49-F238E27FC236}">
                <a16:creationId xmlns:a16="http://schemas.microsoft.com/office/drawing/2014/main" id="{4ED8BEFB-6FB0-82AA-B316-CBFD3D4D6919}"/>
              </a:ext>
            </a:extLst>
          </p:cNvPr>
          <p:cNvSpPr>
            <a:spLocks noGrp="1"/>
          </p:cNvSpPr>
          <p:nvPr>
            <p:ph idx="1"/>
          </p:nvPr>
        </p:nvSpPr>
        <p:spPr/>
        <p:txBody>
          <a:bodyPr/>
          <a:lstStyle/>
          <a:p>
            <a:r>
              <a:rPr lang="en-US" dirty="0"/>
              <a:t>Carrier POC</a:t>
            </a:r>
          </a:p>
        </p:txBody>
      </p:sp>
      <p:sp>
        <p:nvSpPr>
          <p:cNvPr id="2" name="Title 1">
            <a:extLst>
              <a:ext uri="{FF2B5EF4-FFF2-40B4-BE49-F238E27FC236}">
                <a16:creationId xmlns:a16="http://schemas.microsoft.com/office/drawing/2014/main" id="{2C6CBCDE-2948-35AE-E18A-6A292F38ED3F}"/>
              </a:ext>
            </a:extLst>
          </p:cNvPr>
          <p:cNvSpPr>
            <a:spLocks noGrp="1"/>
          </p:cNvSpPr>
          <p:nvPr>
            <p:ph type="title"/>
          </p:nvPr>
        </p:nvSpPr>
        <p:spPr/>
        <p:txBody>
          <a:bodyPr/>
          <a:lstStyle/>
          <a:p>
            <a:r>
              <a:rPr lang="en-US" dirty="0"/>
              <a:t>DS Component Compliancy</a:t>
            </a:r>
          </a:p>
        </p:txBody>
      </p:sp>
      <p:pic>
        <p:nvPicPr>
          <p:cNvPr id="12" name="Picture 11" descr="A computer monitor on a desk&#10;&#10;Description automatically generated with medium confidence">
            <a:extLst>
              <a:ext uri="{FF2B5EF4-FFF2-40B4-BE49-F238E27FC236}">
                <a16:creationId xmlns:a16="http://schemas.microsoft.com/office/drawing/2014/main" id="{AE07A6D2-1C7C-8197-FF67-5CD7832E2AF7}"/>
              </a:ext>
            </a:extLst>
          </p:cNvPr>
          <p:cNvPicPr>
            <a:picLocks noGrp="1" noChangeAspect="1"/>
          </p:cNvPicPr>
          <p:nvPr/>
        </p:nvPicPr>
        <p:blipFill rotWithShape="1">
          <a:blip r:embed="rId4">
            <a:extLst>
              <a:ext uri="{28A0092B-C50C-407E-A947-70E740481C1C}">
                <a14:useLocalDpi xmlns:a14="http://schemas.microsoft.com/office/drawing/2010/main"/>
              </a:ext>
            </a:extLst>
          </a:blip>
          <a:srcRect/>
          <a:stretch/>
        </p:blipFill>
        <p:spPr>
          <a:xfrm>
            <a:off x="-8744" y="0"/>
            <a:ext cx="12209488" cy="3936183"/>
          </a:xfrm>
          <a:custGeom>
            <a:avLst/>
            <a:gdLst>
              <a:gd name="connsiteX0" fmla="*/ 13 w 12192000"/>
              <a:gd name="connsiteY0" fmla="*/ 1309758 h 3429000"/>
              <a:gd name="connsiteX1" fmla="*/ 6096000 w 12192000"/>
              <a:gd name="connsiteY1" fmla="*/ 0 h 3429000"/>
              <a:gd name="connsiteX2" fmla="*/ 12191987 w 12192000"/>
              <a:gd name="connsiteY2" fmla="*/ 1309758 h 3429000"/>
              <a:gd name="connsiteX3" fmla="*/ 9863527 w 12192000"/>
              <a:gd name="connsiteY3" fmla="*/ 3428991 h 3429000"/>
              <a:gd name="connsiteX4" fmla="*/ 2328473 w 12192000"/>
              <a:gd name="connsiteY4" fmla="*/ 3428991 h 3429000"/>
              <a:gd name="connsiteX5" fmla="*/ 13 w 12192000"/>
              <a:gd name="connsiteY5" fmla="*/ 1309758 h 3429000"/>
              <a:gd name="connsiteX0" fmla="*/ 0 w 12191974"/>
              <a:gd name="connsiteY0" fmla="*/ 0 h 2119233"/>
              <a:gd name="connsiteX1" fmla="*/ 6164567 w 12191974"/>
              <a:gd name="connsiteY1" fmla="*/ 610482 h 2119233"/>
              <a:gd name="connsiteX2" fmla="*/ 12191974 w 12191974"/>
              <a:gd name="connsiteY2" fmla="*/ 0 h 2119233"/>
              <a:gd name="connsiteX3" fmla="*/ 9863514 w 12191974"/>
              <a:gd name="connsiteY3" fmla="*/ 2119233 h 2119233"/>
              <a:gd name="connsiteX4" fmla="*/ 2328460 w 12191974"/>
              <a:gd name="connsiteY4" fmla="*/ 2119233 h 2119233"/>
              <a:gd name="connsiteX5" fmla="*/ 0 w 12191974"/>
              <a:gd name="connsiteY5" fmla="*/ 0 h 2119233"/>
              <a:gd name="connsiteX0" fmla="*/ 0 w 12191974"/>
              <a:gd name="connsiteY0" fmla="*/ 1344057 h 3463290"/>
              <a:gd name="connsiteX1" fmla="*/ 6164567 w 12191974"/>
              <a:gd name="connsiteY1" fmla="*/ 1954539 h 3463290"/>
              <a:gd name="connsiteX2" fmla="*/ 12191974 w 12191974"/>
              <a:gd name="connsiteY2" fmla="*/ 1344057 h 3463290"/>
              <a:gd name="connsiteX3" fmla="*/ 9863514 w 12191974"/>
              <a:gd name="connsiteY3" fmla="*/ 3463290 h 3463290"/>
              <a:gd name="connsiteX4" fmla="*/ 19600 w 12191974"/>
              <a:gd name="connsiteY4" fmla="*/ 0 h 3463290"/>
              <a:gd name="connsiteX5" fmla="*/ 0 w 12191974"/>
              <a:gd name="connsiteY5" fmla="*/ 1344057 h 3463290"/>
              <a:gd name="connsiteX0" fmla="*/ 0 w 12191974"/>
              <a:gd name="connsiteY0" fmla="*/ 1344057 h 1954539"/>
              <a:gd name="connsiteX1" fmla="*/ 6164567 w 12191974"/>
              <a:gd name="connsiteY1" fmla="*/ 1954539 h 1954539"/>
              <a:gd name="connsiteX2" fmla="*/ 12191974 w 12191974"/>
              <a:gd name="connsiteY2" fmla="*/ 1344057 h 1954539"/>
              <a:gd name="connsiteX3" fmla="*/ 12160944 w 12191974"/>
              <a:gd name="connsiteY3" fmla="*/ 45720 h 1954539"/>
              <a:gd name="connsiteX4" fmla="*/ 19600 w 12191974"/>
              <a:gd name="connsiteY4" fmla="*/ 0 h 1954539"/>
              <a:gd name="connsiteX5" fmla="*/ 0 w 12191974"/>
              <a:gd name="connsiteY5" fmla="*/ 1344057 h 1954539"/>
              <a:gd name="connsiteX0" fmla="*/ 0 w 12191974"/>
              <a:gd name="connsiteY0" fmla="*/ 1344057 h 3943359"/>
              <a:gd name="connsiteX1" fmla="*/ 6107417 w 12191974"/>
              <a:gd name="connsiteY1" fmla="*/ 3943359 h 3943359"/>
              <a:gd name="connsiteX2" fmla="*/ 12191974 w 12191974"/>
              <a:gd name="connsiteY2" fmla="*/ 1344057 h 3943359"/>
              <a:gd name="connsiteX3" fmla="*/ 12160944 w 12191974"/>
              <a:gd name="connsiteY3" fmla="*/ 45720 h 3943359"/>
              <a:gd name="connsiteX4" fmla="*/ 19600 w 12191974"/>
              <a:gd name="connsiteY4" fmla="*/ 0 h 3943359"/>
              <a:gd name="connsiteX5" fmla="*/ 0 w 12191974"/>
              <a:gd name="connsiteY5" fmla="*/ 1344057 h 3943359"/>
              <a:gd name="connsiteX0" fmla="*/ 0 w 12191974"/>
              <a:gd name="connsiteY0" fmla="*/ 1344057 h 3963166"/>
              <a:gd name="connsiteX1" fmla="*/ 6127223 w 12191974"/>
              <a:gd name="connsiteY1" fmla="*/ 3963166 h 3963166"/>
              <a:gd name="connsiteX2" fmla="*/ 12191974 w 12191974"/>
              <a:gd name="connsiteY2" fmla="*/ 1344057 h 3963166"/>
              <a:gd name="connsiteX3" fmla="*/ 12160944 w 12191974"/>
              <a:gd name="connsiteY3" fmla="*/ 45720 h 3963166"/>
              <a:gd name="connsiteX4" fmla="*/ 19600 w 12191974"/>
              <a:gd name="connsiteY4" fmla="*/ 0 h 3963166"/>
              <a:gd name="connsiteX5" fmla="*/ 0 w 12191974"/>
              <a:gd name="connsiteY5" fmla="*/ 1344057 h 3963166"/>
              <a:gd name="connsiteX0" fmla="*/ 0 w 12160944"/>
              <a:gd name="connsiteY0" fmla="*/ 1344057 h 3963166"/>
              <a:gd name="connsiteX1" fmla="*/ 6127223 w 12160944"/>
              <a:gd name="connsiteY1" fmla="*/ 3963166 h 3963166"/>
              <a:gd name="connsiteX2" fmla="*/ 12056802 w 12160944"/>
              <a:gd name="connsiteY2" fmla="*/ 2807097 h 3963166"/>
              <a:gd name="connsiteX3" fmla="*/ 12160944 w 12160944"/>
              <a:gd name="connsiteY3" fmla="*/ 45720 h 3963166"/>
              <a:gd name="connsiteX4" fmla="*/ 19600 w 12160944"/>
              <a:gd name="connsiteY4" fmla="*/ 0 h 3963166"/>
              <a:gd name="connsiteX5" fmla="*/ 0 w 12160944"/>
              <a:gd name="connsiteY5" fmla="*/ 1344057 h 3963166"/>
              <a:gd name="connsiteX0" fmla="*/ 0 w 12227132"/>
              <a:gd name="connsiteY0" fmla="*/ 1344057 h 3963166"/>
              <a:gd name="connsiteX1" fmla="*/ 6127223 w 12227132"/>
              <a:gd name="connsiteY1" fmla="*/ 3963166 h 3963166"/>
              <a:gd name="connsiteX2" fmla="*/ 12227132 w 12227132"/>
              <a:gd name="connsiteY2" fmla="*/ 3600474 h 3963166"/>
              <a:gd name="connsiteX3" fmla="*/ 12160944 w 12227132"/>
              <a:gd name="connsiteY3" fmla="*/ 45720 h 3963166"/>
              <a:gd name="connsiteX4" fmla="*/ 19600 w 12227132"/>
              <a:gd name="connsiteY4" fmla="*/ 0 h 3963166"/>
              <a:gd name="connsiteX5" fmla="*/ 0 w 12227132"/>
              <a:gd name="connsiteY5" fmla="*/ 1344057 h 3963166"/>
              <a:gd name="connsiteX0" fmla="*/ 0 w 12227132"/>
              <a:gd name="connsiteY0" fmla="*/ 1344057 h 3963166"/>
              <a:gd name="connsiteX1" fmla="*/ 6127223 w 12227132"/>
              <a:gd name="connsiteY1" fmla="*/ 3963166 h 3963166"/>
              <a:gd name="connsiteX2" fmla="*/ 12227132 w 12227132"/>
              <a:gd name="connsiteY2" fmla="*/ 3600474 h 3963166"/>
              <a:gd name="connsiteX3" fmla="*/ 12192320 w 12227132"/>
              <a:gd name="connsiteY3" fmla="*/ 36756 h 3963166"/>
              <a:gd name="connsiteX4" fmla="*/ 19600 w 12227132"/>
              <a:gd name="connsiteY4" fmla="*/ 0 h 3963166"/>
              <a:gd name="connsiteX5" fmla="*/ 0 w 12227132"/>
              <a:gd name="connsiteY5" fmla="*/ 1344057 h 3963166"/>
              <a:gd name="connsiteX0" fmla="*/ 7294 w 12234426"/>
              <a:gd name="connsiteY0" fmla="*/ 1326127 h 3945236"/>
              <a:gd name="connsiteX1" fmla="*/ 6134517 w 12234426"/>
              <a:gd name="connsiteY1" fmla="*/ 3945236 h 3945236"/>
              <a:gd name="connsiteX2" fmla="*/ 12234426 w 12234426"/>
              <a:gd name="connsiteY2" fmla="*/ 3582544 h 3945236"/>
              <a:gd name="connsiteX3" fmla="*/ 12199614 w 12234426"/>
              <a:gd name="connsiteY3" fmla="*/ 18826 h 3945236"/>
              <a:gd name="connsiteX4" fmla="*/ 0 w 12234426"/>
              <a:gd name="connsiteY4" fmla="*/ 0 h 3945236"/>
              <a:gd name="connsiteX5" fmla="*/ 7294 w 12234426"/>
              <a:gd name="connsiteY5" fmla="*/ 1326127 h 3945236"/>
              <a:gd name="connsiteX0" fmla="*/ 552 w 12236648"/>
              <a:gd name="connsiteY0" fmla="*/ 3567304 h 3945236"/>
              <a:gd name="connsiteX1" fmla="*/ 6136739 w 12236648"/>
              <a:gd name="connsiteY1" fmla="*/ 3945236 h 3945236"/>
              <a:gd name="connsiteX2" fmla="*/ 12236648 w 12236648"/>
              <a:gd name="connsiteY2" fmla="*/ 3582544 h 3945236"/>
              <a:gd name="connsiteX3" fmla="*/ 12201836 w 12236648"/>
              <a:gd name="connsiteY3" fmla="*/ 18826 h 3945236"/>
              <a:gd name="connsiteX4" fmla="*/ 2222 w 12236648"/>
              <a:gd name="connsiteY4" fmla="*/ 0 h 3945236"/>
              <a:gd name="connsiteX5" fmla="*/ 552 w 12236648"/>
              <a:gd name="connsiteY5" fmla="*/ 3567304 h 3945236"/>
              <a:gd name="connsiteX0" fmla="*/ 552 w 12236648"/>
              <a:gd name="connsiteY0" fmla="*/ 3567304 h 4040298"/>
              <a:gd name="connsiteX1" fmla="*/ 6105051 w 12236648"/>
              <a:gd name="connsiteY1" fmla="*/ 4040298 h 4040298"/>
              <a:gd name="connsiteX2" fmla="*/ 12236648 w 12236648"/>
              <a:gd name="connsiteY2" fmla="*/ 3582544 h 4040298"/>
              <a:gd name="connsiteX3" fmla="*/ 12201836 w 12236648"/>
              <a:gd name="connsiteY3" fmla="*/ 18826 h 4040298"/>
              <a:gd name="connsiteX4" fmla="*/ 2222 w 12236648"/>
              <a:gd name="connsiteY4" fmla="*/ 0 h 4040298"/>
              <a:gd name="connsiteX5" fmla="*/ 552 w 12236648"/>
              <a:gd name="connsiteY5" fmla="*/ 3567304 h 4040298"/>
              <a:gd name="connsiteX0" fmla="*/ 552 w 12236648"/>
              <a:gd name="connsiteY0" fmla="*/ 3567304 h 3936183"/>
              <a:gd name="connsiteX1" fmla="*/ 6118631 w 12236648"/>
              <a:gd name="connsiteY1" fmla="*/ 3936183 h 3936183"/>
              <a:gd name="connsiteX2" fmla="*/ 12236648 w 12236648"/>
              <a:gd name="connsiteY2" fmla="*/ 3582544 h 3936183"/>
              <a:gd name="connsiteX3" fmla="*/ 12201836 w 12236648"/>
              <a:gd name="connsiteY3" fmla="*/ 18826 h 3936183"/>
              <a:gd name="connsiteX4" fmla="*/ 2222 w 12236648"/>
              <a:gd name="connsiteY4" fmla="*/ 0 h 3936183"/>
              <a:gd name="connsiteX5" fmla="*/ 552 w 12236648"/>
              <a:gd name="connsiteY5" fmla="*/ 3567304 h 3936183"/>
              <a:gd name="connsiteX0" fmla="*/ 552 w 12209488"/>
              <a:gd name="connsiteY0" fmla="*/ 3567304 h 3936183"/>
              <a:gd name="connsiteX1" fmla="*/ 6118631 w 12209488"/>
              <a:gd name="connsiteY1" fmla="*/ 3936183 h 3936183"/>
              <a:gd name="connsiteX2" fmla="*/ 12209488 w 12209488"/>
              <a:gd name="connsiteY2" fmla="*/ 3587071 h 3936183"/>
              <a:gd name="connsiteX3" fmla="*/ 12201836 w 12209488"/>
              <a:gd name="connsiteY3" fmla="*/ 18826 h 3936183"/>
              <a:gd name="connsiteX4" fmla="*/ 2222 w 12209488"/>
              <a:gd name="connsiteY4" fmla="*/ 0 h 3936183"/>
              <a:gd name="connsiteX5" fmla="*/ 552 w 12209488"/>
              <a:gd name="connsiteY5" fmla="*/ 3567304 h 39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9488" h="3936183">
                <a:moveTo>
                  <a:pt x="552" y="3567304"/>
                </a:moveTo>
                <a:lnTo>
                  <a:pt x="6118631" y="3936183"/>
                </a:lnTo>
                <a:lnTo>
                  <a:pt x="12209488" y="3587071"/>
                </a:lnTo>
                <a:cubicBezTo>
                  <a:pt x="12206937" y="2397656"/>
                  <a:pt x="12204387" y="1208241"/>
                  <a:pt x="12201836" y="18826"/>
                </a:cubicBezTo>
                <a:lnTo>
                  <a:pt x="2222" y="0"/>
                </a:lnTo>
                <a:cubicBezTo>
                  <a:pt x="4653" y="442042"/>
                  <a:pt x="-1879" y="3125262"/>
                  <a:pt x="552" y="3567304"/>
                </a:cubicBezTo>
                <a:close/>
              </a:path>
            </a:pathLst>
          </a:custGeom>
          <a:pattFill prst="pct5">
            <a:fgClr>
              <a:schemeClr val="tx2"/>
            </a:fgClr>
            <a:bgClr>
              <a:schemeClr val="bg2"/>
            </a:bgClr>
          </a:pattFill>
        </p:spPr>
      </p:pic>
    </p:spTree>
    <p:extLst>
      <p:ext uri="{BB962C8B-B14F-4D97-AF65-F5344CB8AC3E}">
        <p14:creationId xmlns:p14="http://schemas.microsoft.com/office/powerpoint/2010/main" val="50404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6F3E-E7CE-8E71-AD28-EF80F3A5D806}"/>
              </a:ext>
            </a:extLst>
          </p:cNvPr>
          <p:cNvSpPr>
            <a:spLocks noGrp="1"/>
          </p:cNvSpPr>
          <p:nvPr>
            <p:ph type="title"/>
          </p:nvPr>
        </p:nvSpPr>
        <p:spPr/>
        <p:txBody>
          <a:bodyPr/>
          <a:lstStyle/>
          <a:p>
            <a:r>
              <a:rPr lang="en-US" dirty="0"/>
              <a:t>TYPOGRAPHY COUNT</a:t>
            </a:r>
          </a:p>
        </p:txBody>
      </p:sp>
      <p:graphicFrame>
        <p:nvGraphicFramePr>
          <p:cNvPr id="10" name="Content Placeholder 4">
            <a:extLst>
              <a:ext uri="{FF2B5EF4-FFF2-40B4-BE49-F238E27FC236}">
                <a16:creationId xmlns:a16="http://schemas.microsoft.com/office/drawing/2014/main" id="{99C11A8E-ADE2-70FA-D32E-42BCD274EA98}"/>
              </a:ext>
            </a:extLst>
          </p:cNvPr>
          <p:cNvGraphicFramePr>
            <a:graphicFrameLocks/>
          </p:cNvGraphicFramePr>
          <p:nvPr>
            <p:extLst>
              <p:ext uri="{D42A27DB-BD31-4B8C-83A1-F6EECF244321}">
                <p14:modId xmlns:p14="http://schemas.microsoft.com/office/powerpoint/2010/main" val="3787771345"/>
              </p:ext>
            </p:extLst>
          </p:nvPr>
        </p:nvGraphicFramePr>
        <p:xfrm>
          <a:off x="715617" y="2141621"/>
          <a:ext cx="10852927" cy="267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43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6F3E-E7CE-8E71-AD28-EF80F3A5D806}"/>
              </a:ext>
            </a:extLst>
          </p:cNvPr>
          <p:cNvSpPr>
            <a:spLocks noGrp="1"/>
          </p:cNvSpPr>
          <p:nvPr>
            <p:ph type="title"/>
          </p:nvPr>
        </p:nvSpPr>
        <p:spPr/>
        <p:txBody>
          <a:bodyPr/>
          <a:lstStyle/>
          <a:p>
            <a:r>
              <a:rPr lang="en-US" dirty="0"/>
              <a:t>COMPONENT COUNT</a:t>
            </a:r>
          </a:p>
        </p:txBody>
      </p:sp>
      <p:graphicFrame>
        <p:nvGraphicFramePr>
          <p:cNvPr id="10" name="Content Placeholder 4">
            <a:extLst>
              <a:ext uri="{FF2B5EF4-FFF2-40B4-BE49-F238E27FC236}">
                <a16:creationId xmlns:a16="http://schemas.microsoft.com/office/drawing/2014/main" id="{99C11A8E-ADE2-70FA-D32E-42BCD274EA98}"/>
              </a:ext>
            </a:extLst>
          </p:cNvPr>
          <p:cNvGraphicFramePr>
            <a:graphicFrameLocks/>
          </p:cNvGraphicFramePr>
          <p:nvPr/>
        </p:nvGraphicFramePr>
        <p:xfrm>
          <a:off x="715617" y="2141621"/>
          <a:ext cx="10852927" cy="267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687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BE79DC4C-0D12-5241-ED77-00D09BF4BB56}"/>
              </a:ext>
            </a:extLst>
          </p:cNvPr>
          <p:cNvSpPr/>
          <p:nvPr/>
        </p:nvSpPr>
        <p:spPr>
          <a:xfrm rot="5400000">
            <a:off x="5890949" y="1145526"/>
            <a:ext cx="5200651" cy="6829954"/>
          </a:xfrm>
          <a:custGeom>
            <a:avLst/>
            <a:gdLst>
              <a:gd name="connsiteX0" fmla="*/ 0 w 5200651"/>
              <a:gd name="connsiteY0" fmla="*/ 6829954 h 6829954"/>
              <a:gd name="connsiteX1" fmla="*/ 1 w 5200651"/>
              <a:gd name="connsiteY1" fmla="*/ 1368547 h 6829954"/>
              <a:gd name="connsiteX2" fmla="*/ 2564776 w 5200651"/>
              <a:gd name="connsiteY2" fmla="*/ 0 h 6829954"/>
              <a:gd name="connsiteX3" fmla="*/ 2587475 w 5200651"/>
              <a:gd name="connsiteY3" fmla="*/ 0 h 6829954"/>
              <a:gd name="connsiteX4" fmla="*/ 5200651 w 5200651"/>
              <a:gd name="connsiteY4" fmla="*/ 1385521 h 6829954"/>
              <a:gd name="connsiteX5" fmla="*/ 5200651 w 5200651"/>
              <a:gd name="connsiteY5" fmla="*/ 6827039 h 6829954"/>
              <a:gd name="connsiteX6" fmla="*/ 2603081 w 5200651"/>
              <a:gd name="connsiteY6" fmla="*/ 5453201 h 6829954"/>
              <a:gd name="connsiteX7" fmla="*/ 0 w 5200651"/>
              <a:gd name="connsiteY7" fmla="*/ 6829954 h 682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1" h="6829954">
                <a:moveTo>
                  <a:pt x="0" y="6829954"/>
                </a:moveTo>
                <a:lnTo>
                  <a:pt x="1" y="1368547"/>
                </a:lnTo>
                <a:lnTo>
                  <a:pt x="2564776" y="0"/>
                </a:lnTo>
                <a:lnTo>
                  <a:pt x="2587475" y="0"/>
                </a:lnTo>
                <a:lnTo>
                  <a:pt x="5200651" y="1385521"/>
                </a:lnTo>
                <a:lnTo>
                  <a:pt x="5200651" y="6827039"/>
                </a:lnTo>
                <a:lnTo>
                  <a:pt x="2603081" y="5453201"/>
                </a:lnTo>
                <a:lnTo>
                  <a:pt x="0" y="68299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8" name="Chart 7">
            <a:extLst>
              <a:ext uri="{FF2B5EF4-FFF2-40B4-BE49-F238E27FC236}">
                <a16:creationId xmlns:a16="http://schemas.microsoft.com/office/drawing/2014/main" id="{97E8BD7F-016B-9D04-9842-4E702F09F7E6}"/>
              </a:ext>
            </a:extLst>
          </p:cNvPr>
          <p:cNvGraphicFramePr/>
          <p:nvPr>
            <p:extLst>
              <p:ext uri="{D42A27DB-BD31-4B8C-83A1-F6EECF244321}">
                <p14:modId xmlns:p14="http://schemas.microsoft.com/office/powerpoint/2010/main" val="22168044"/>
              </p:ext>
            </p:extLst>
          </p:nvPr>
        </p:nvGraphicFramePr>
        <p:xfrm>
          <a:off x="546265" y="727083"/>
          <a:ext cx="11099469" cy="5927774"/>
        </p:xfrm>
        <a:graphic>
          <a:graphicData uri="http://schemas.openxmlformats.org/drawingml/2006/chart">
            <c:chart xmlns:c="http://schemas.openxmlformats.org/drawingml/2006/chart" xmlns:r="http://schemas.openxmlformats.org/officeDocument/2006/relationships" r:id="rId3"/>
          </a:graphicData>
        </a:graphic>
      </p:graphicFrame>
      <p:sp>
        <p:nvSpPr>
          <p:cNvPr id="36" name="Freeform 35">
            <a:extLst>
              <a:ext uri="{FF2B5EF4-FFF2-40B4-BE49-F238E27FC236}">
                <a16:creationId xmlns:a16="http://schemas.microsoft.com/office/drawing/2014/main" id="{28EBA9EA-AB5E-5DE8-3167-C0A31B0499B2}"/>
              </a:ext>
            </a:extLst>
          </p:cNvPr>
          <p:cNvSpPr/>
          <p:nvPr/>
        </p:nvSpPr>
        <p:spPr>
          <a:xfrm rot="10800000">
            <a:off x="11906251" y="4524953"/>
            <a:ext cx="6037" cy="22699"/>
          </a:xfrm>
          <a:custGeom>
            <a:avLst/>
            <a:gdLst>
              <a:gd name="connsiteX0" fmla="*/ 6037 w 6037"/>
              <a:gd name="connsiteY0" fmla="*/ 22699 h 22699"/>
              <a:gd name="connsiteX1" fmla="*/ 0 w 6037"/>
              <a:gd name="connsiteY1" fmla="*/ 11385 h 22699"/>
              <a:gd name="connsiteX2" fmla="*/ 6037 w 6037"/>
              <a:gd name="connsiteY2" fmla="*/ 0 h 22699"/>
              <a:gd name="connsiteX3" fmla="*/ 6037 w 6037"/>
              <a:gd name="connsiteY3" fmla="*/ 22699 h 22699"/>
            </a:gdLst>
            <a:ahLst/>
            <a:cxnLst>
              <a:cxn ang="0">
                <a:pos x="connsiteX0" y="connsiteY0"/>
              </a:cxn>
              <a:cxn ang="0">
                <a:pos x="connsiteX1" y="connsiteY1"/>
              </a:cxn>
              <a:cxn ang="0">
                <a:pos x="connsiteX2" y="connsiteY2"/>
              </a:cxn>
              <a:cxn ang="0">
                <a:pos x="connsiteX3" y="connsiteY3"/>
              </a:cxn>
            </a:cxnLst>
            <a:rect l="l" t="t" r="r" b="b"/>
            <a:pathLst>
              <a:path w="6037" h="22699">
                <a:moveTo>
                  <a:pt x="6037" y="22699"/>
                </a:moveTo>
                <a:lnTo>
                  <a:pt x="0" y="11385"/>
                </a:lnTo>
                <a:lnTo>
                  <a:pt x="6037" y="0"/>
                </a:lnTo>
                <a:lnTo>
                  <a:pt x="6037" y="22699"/>
                </a:lnTo>
                <a:close/>
              </a:path>
            </a:pathLst>
          </a:cu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30089B-085E-0834-DA38-4B39323CC75F}"/>
              </a:ext>
            </a:extLst>
          </p:cNvPr>
          <p:cNvSpPr>
            <a:spLocks noGrp="1"/>
          </p:cNvSpPr>
          <p:nvPr>
            <p:ph type="title"/>
          </p:nvPr>
        </p:nvSpPr>
        <p:spPr/>
        <p:txBody>
          <a:bodyPr/>
          <a:lstStyle/>
          <a:p>
            <a:r>
              <a:rPr lang="en-US" dirty="0"/>
              <a:t>COMPLIANCY LEVELS</a:t>
            </a:r>
          </a:p>
        </p:txBody>
      </p:sp>
      <p:sp>
        <p:nvSpPr>
          <p:cNvPr id="5" name="TextBox 4">
            <a:extLst>
              <a:ext uri="{FF2B5EF4-FFF2-40B4-BE49-F238E27FC236}">
                <a16:creationId xmlns:a16="http://schemas.microsoft.com/office/drawing/2014/main" id="{313070AA-E6DD-6C4B-983D-3E34B570D3AE}"/>
              </a:ext>
            </a:extLst>
          </p:cNvPr>
          <p:cNvSpPr txBox="1"/>
          <p:nvPr/>
        </p:nvSpPr>
        <p:spPr>
          <a:xfrm>
            <a:off x="1263015" y="2573613"/>
            <a:ext cx="3552764" cy="369332"/>
          </a:xfrm>
          <a:prstGeom prst="rect">
            <a:avLst/>
          </a:prstGeom>
          <a:noFill/>
        </p:spPr>
        <p:txBody>
          <a:bodyPr wrap="square">
            <a:spAutoFit/>
          </a:bodyPr>
          <a:lstStyle/>
          <a:p>
            <a:r>
              <a:rPr lang="en-US" sz="1800" kern="100" dirty="0">
                <a:solidFill>
                  <a:schemeClr val="bg1">
                    <a:lumMod val="65000"/>
                  </a:schemeClr>
                </a:solidFill>
                <a:latin typeface="Aptos" panose="020B0004020202020204" pitchFamily="34" charset="0"/>
                <a:ea typeface="Aptos" panose="020B0004020202020204" pitchFamily="34" charset="0"/>
                <a:cs typeface="Times New Roman" panose="02020603050405020304" pitchFamily="18" charset="0"/>
              </a:rPr>
              <a:t>4 components used 51 times</a:t>
            </a:r>
            <a:endParaRPr lang="en-US" dirty="0">
              <a:solidFill>
                <a:schemeClr val="bg1">
                  <a:lumMod val="65000"/>
                </a:schemeClr>
              </a:solidFill>
            </a:endParaRPr>
          </a:p>
        </p:txBody>
      </p:sp>
      <p:sp>
        <p:nvSpPr>
          <p:cNvPr id="7" name="TextBox 6">
            <a:extLst>
              <a:ext uri="{FF2B5EF4-FFF2-40B4-BE49-F238E27FC236}">
                <a16:creationId xmlns:a16="http://schemas.microsoft.com/office/drawing/2014/main" id="{81BB48E6-39BB-BCFD-3A1A-635C46C64089}"/>
              </a:ext>
            </a:extLst>
          </p:cNvPr>
          <p:cNvSpPr txBox="1"/>
          <p:nvPr/>
        </p:nvSpPr>
        <p:spPr>
          <a:xfrm>
            <a:off x="1263015" y="3556874"/>
            <a:ext cx="3552764" cy="369332"/>
          </a:xfrm>
          <a:prstGeom prst="rect">
            <a:avLst/>
          </a:prstGeom>
          <a:noFill/>
        </p:spPr>
        <p:txBody>
          <a:bodyPr wrap="square">
            <a:spAutoFit/>
          </a:bodyPr>
          <a:lstStyle/>
          <a:p>
            <a:r>
              <a:rPr lang="en-US" sz="1800" kern="100" dirty="0">
                <a:solidFill>
                  <a:schemeClr val="bg1">
                    <a:lumMod val="65000"/>
                  </a:schemeClr>
                </a:solidFill>
                <a:latin typeface="Aptos" panose="020B0004020202020204" pitchFamily="34" charset="0"/>
                <a:ea typeface="Aptos" panose="020B0004020202020204" pitchFamily="34" charset="0"/>
                <a:cs typeface="Times New Roman" panose="02020603050405020304" pitchFamily="18" charset="0"/>
              </a:rPr>
              <a:t>9 components used 594 times</a:t>
            </a:r>
            <a:endParaRPr lang="en-US" dirty="0">
              <a:solidFill>
                <a:schemeClr val="bg1">
                  <a:lumMod val="65000"/>
                </a:schemeClr>
              </a:solidFill>
            </a:endParaRPr>
          </a:p>
        </p:txBody>
      </p:sp>
      <p:sp>
        <p:nvSpPr>
          <p:cNvPr id="9" name="TextBox 8">
            <a:extLst>
              <a:ext uri="{FF2B5EF4-FFF2-40B4-BE49-F238E27FC236}">
                <a16:creationId xmlns:a16="http://schemas.microsoft.com/office/drawing/2014/main" id="{5D65D13A-4CB5-2AC4-EA5E-2B54D07DD74E}"/>
              </a:ext>
            </a:extLst>
          </p:cNvPr>
          <p:cNvSpPr txBox="1"/>
          <p:nvPr/>
        </p:nvSpPr>
        <p:spPr>
          <a:xfrm>
            <a:off x="1263015" y="4581903"/>
            <a:ext cx="3552764" cy="369332"/>
          </a:xfrm>
          <a:prstGeom prst="rect">
            <a:avLst/>
          </a:prstGeom>
          <a:noFill/>
        </p:spPr>
        <p:txBody>
          <a:bodyPr wrap="square">
            <a:spAutoFit/>
          </a:bodyPr>
          <a:lstStyle/>
          <a:p>
            <a:r>
              <a:rPr lang="en-US" sz="1800" kern="100" dirty="0">
                <a:solidFill>
                  <a:schemeClr val="bg1">
                    <a:lumMod val="65000"/>
                  </a:schemeClr>
                </a:solidFill>
                <a:latin typeface="Aptos" panose="020B0004020202020204" pitchFamily="34" charset="0"/>
                <a:ea typeface="Aptos" panose="020B0004020202020204" pitchFamily="34" charset="0"/>
                <a:cs typeface="Times New Roman" panose="02020603050405020304" pitchFamily="18" charset="0"/>
              </a:rPr>
              <a:t>15 components used 403 times</a:t>
            </a:r>
            <a:endParaRPr lang="en-US" dirty="0">
              <a:solidFill>
                <a:schemeClr val="bg1">
                  <a:lumMod val="65000"/>
                </a:schemeClr>
              </a:solidFill>
            </a:endParaRPr>
          </a:p>
        </p:txBody>
      </p:sp>
    </p:spTree>
    <p:extLst>
      <p:ext uri="{BB962C8B-B14F-4D97-AF65-F5344CB8AC3E}">
        <p14:creationId xmlns:p14="http://schemas.microsoft.com/office/powerpoint/2010/main" val="336685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B355F-6B1F-C4DA-A5CB-3EC727F21128}"/>
              </a:ext>
            </a:extLst>
          </p:cNvPr>
          <p:cNvSpPr>
            <a:spLocks noGrp="1"/>
          </p:cNvSpPr>
          <p:nvPr>
            <p:ph type="title"/>
          </p:nvPr>
        </p:nvSpPr>
        <p:spPr/>
        <p:txBody>
          <a:bodyPr/>
          <a:lstStyle/>
          <a:p>
            <a:r>
              <a:rPr lang="en-US" dirty="0"/>
              <a:t>HIGHEST USED COMPONENTS</a:t>
            </a:r>
          </a:p>
        </p:txBody>
      </p:sp>
      <p:graphicFrame>
        <p:nvGraphicFramePr>
          <p:cNvPr id="4" name="Table 3">
            <a:extLst>
              <a:ext uri="{FF2B5EF4-FFF2-40B4-BE49-F238E27FC236}">
                <a16:creationId xmlns:a16="http://schemas.microsoft.com/office/drawing/2014/main" id="{E16ECF03-09A1-DAC5-0F17-631B983E3C2F}"/>
              </a:ext>
            </a:extLst>
          </p:cNvPr>
          <p:cNvGraphicFramePr>
            <a:graphicFrameLocks noGrp="1"/>
          </p:cNvGraphicFramePr>
          <p:nvPr>
            <p:extLst>
              <p:ext uri="{D42A27DB-BD31-4B8C-83A1-F6EECF244321}">
                <p14:modId xmlns:p14="http://schemas.microsoft.com/office/powerpoint/2010/main" val="2035295839"/>
              </p:ext>
            </p:extLst>
          </p:nvPr>
        </p:nvGraphicFramePr>
        <p:xfrm>
          <a:off x="546266" y="2169362"/>
          <a:ext cx="11022279" cy="2686638"/>
        </p:xfrm>
        <a:graphic>
          <a:graphicData uri="http://schemas.openxmlformats.org/drawingml/2006/table">
            <a:tbl>
              <a:tblPr firstRow="1" bandRow="1">
                <a:tableStyleId>{93296810-A885-4BE3-A3E7-6D5BEEA58F35}</a:tableStyleId>
              </a:tblPr>
              <a:tblGrid>
                <a:gridCol w="2211925">
                  <a:extLst>
                    <a:ext uri="{9D8B030D-6E8A-4147-A177-3AD203B41FA5}">
                      <a16:colId xmlns:a16="http://schemas.microsoft.com/office/drawing/2014/main" val="2760896913"/>
                    </a:ext>
                  </a:extLst>
                </a:gridCol>
                <a:gridCol w="2189915">
                  <a:extLst>
                    <a:ext uri="{9D8B030D-6E8A-4147-A177-3AD203B41FA5}">
                      <a16:colId xmlns:a16="http://schemas.microsoft.com/office/drawing/2014/main" val="1851285461"/>
                    </a:ext>
                  </a:extLst>
                </a:gridCol>
                <a:gridCol w="2206813">
                  <a:extLst>
                    <a:ext uri="{9D8B030D-6E8A-4147-A177-3AD203B41FA5}">
                      <a16:colId xmlns:a16="http://schemas.microsoft.com/office/drawing/2014/main" val="2964639185"/>
                    </a:ext>
                  </a:extLst>
                </a:gridCol>
                <a:gridCol w="2206813">
                  <a:extLst>
                    <a:ext uri="{9D8B030D-6E8A-4147-A177-3AD203B41FA5}">
                      <a16:colId xmlns:a16="http://schemas.microsoft.com/office/drawing/2014/main" val="1403265411"/>
                    </a:ext>
                  </a:extLst>
                </a:gridCol>
                <a:gridCol w="2206813">
                  <a:extLst>
                    <a:ext uri="{9D8B030D-6E8A-4147-A177-3AD203B41FA5}">
                      <a16:colId xmlns:a16="http://schemas.microsoft.com/office/drawing/2014/main" val="3206829223"/>
                    </a:ext>
                  </a:extLst>
                </a:gridCol>
              </a:tblGrid>
              <a:tr h="447773">
                <a:tc>
                  <a:txBody>
                    <a:bodyPr/>
                    <a:lstStyle/>
                    <a:p>
                      <a:pPr algn="ctr" rtl="0" fontAlgn="b"/>
                      <a:r>
                        <a:rPr lang="en-US" sz="1400" b="0" u="none" strike="noStrike" dirty="0">
                          <a:solidFill>
                            <a:srgbClr val="FFFFFF"/>
                          </a:solidFill>
                          <a:effectLst/>
                          <a:latin typeface="Aptos" panose="020B0004020202020204" pitchFamily="34" charset="0"/>
                        </a:rPr>
                        <a:t>Component</a:t>
                      </a:r>
                      <a:endParaRPr lang="en-US" sz="1400" b="0" i="0" u="none" strike="noStrike" dirty="0">
                        <a:solidFill>
                          <a:srgbClr val="FFFFFF"/>
                        </a:solidFill>
                        <a:effectLst/>
                        <a:latin typeface="Aptos" panose="020B0004020202020204" pitchFamily="34" charset="0"/>
                      </a:endParaRPr>
                    </a:p>
                  </a:txBody>
                  <a:tcPr marT="91440" marB="91440" anchor="b">
                    <a:solidFill>
                      <a:schemeClr val="tx2"/>
                    </a:solidFill>
                  </a:tcPr>
                </a:tc>
                <a:tc>
                  <a:txBody>
                    <a:bodyPr/>
                    <a:lstStyle/>
                    <a:p>
                      <a:pPr algn="ctr" rtl="0" fontAlgn="b"/>
                      <a:r>
                        <a:rPr lang="en-US" sz="1400" b="0" u="none" strike="noStrike" kern="1200" dirty="0">
                          <a:solidFill>
                            <a:srgbClr val="FFFFFF"/>
                          </a:solidFill>
                          <a:effectLst/>
                          <a:latin typeface="Aptos" panose="020B0004020202020204" pitchFamily="34" charset="0"/>
                          <a:ea typeface="+mn-ea"/>
                          <a:cs typeface="+mn-cs"/>
                        </a:rPr>
                        <a:t>Known Instances</a:t>
                      </a:r>
                      <a:endParaRPr lang="en-US" sz="1400" b="0" i="0" u="none" strike="noStrike" kern="1200" dirty="0">
                        <a:solidFill>
                          <a:srgbClr val="FFFFFF"/>
                        </a:solidFill>
                        <a:effectLst/>
                        <a:latin typeface="Aptos" panose="020B0004020202020204" pitchFamily="34" charset="0"/>
                        <a:ea typeface="+mn-ea"/>
                        <a:cs typeface="+mn-cs"/>
                      </a:endParaRPr>
                    </a:p>
                  </a:txBody>
                  <a:tcPr marT="91440" marB="91440" anchor="b">
                    <a:solidFill>
                      <a:schemeClr val="tx2"/>
                    </a:solidFill>
                  </a:tcPr>
                </a:tc>
                <a:tc>
                  <a:txBody>
                    <a:bodyPr/>
                    <a:lstStyle/>
                    <a:p>
                      <a:pPr algn="ctr" rtl="0" fontAlgn="b"/>
                      <a:r>
                        <a:rPr lang="en-US" sz="1400" b="0" u="none" strike="noStrike" dirty="0">
                          <a:solidFill>
                            <a:srgbClr val="FFFFFF"/>
                          </a:solidFill>
                          <a:effectLst/>
                          <a:latin typeface="Aptos" panose="020B0004020202020204" pitchFamily="34" charset="0"/>
                        </a:rPr>
                        <a:t>Compliant Instances</a:t>
                      </a:r>
                      <a:endParaRPr lang="en-US" sz="1400" b="0" i="0" u="none" strike="noStrike" dirty="0">
                        <a:solidFill>
                          <a:srgbClr val="FFFFFF"/>
                        </a:solidFill>
                        <a:effectLst/>
                        <a:latin typeface="Aptos" panose="020B0004020202020204" pitchFamily="34" charset="0"/>
                      </a:endParaRPr>
                    </a:p>
                  </a:txBody>
                  <a:tcPr marT="91440" marB="91440" anchor="b">
                    <a:solidFill>
                      <a:schemeClr val="tx2"/>
                    </a:solidFill>
                  </a:tcPr>
                </a:tc>
                <a:tc>
                  <a:txBody>
                    <a:bodyPr/>
                    <a:lstStyle/>
                    <a:p>
                      <a:pPr algn="ctr" rtl="0" fontAlgn="b"/>
                      <a:r>
                        <a:rPr lang="en-US" sz="1400" b="0" i="0" u="none" strike="noStrike" dirty="0">
                          <a:solidFill>
                            <a:srgbClr val="FFFFFF"/>
                          </a:solidFill>
                          <a:effectLst/>
                          <a:latin typeface="Aptos" panose="020B0004020202020204" pitchFamily="34" charset="0"/>
                        </a:rPr>
                        <a:t>Usage</a:t>
                      </a:r>
                    </a:p>
                  </a:txBody>
                  <a:tcPr marT="91440" marB="91440" anchor="b">
                    <a:solidFill>
                      <a:schemeClr val="tx2"/>
                    </a:solidFill>
                  </a:tcPr>
                </a:tc>
                <a:tc>
                  <a:txBody>
                    <a:bodyPr/>
                    <a:lstStyle/>
                    <a:p>
                      <a:pPr algn="ctr" rtl="0" fontAlgn="b"/>
                      <a:r>
                        <a:rPr lang="en-US" sz="1400" b="0" i="0" u="none" strike="noStrike" dirty="0">
                          <a:solidFill>
                            <a:srgbClr val="FFFFFF"/>
                          </a:solidFill>
                          <a:effectLst/>
                          <a:latin typeface="Aptos" panose="020B0004020202020204" pitchFamily="34" charset="0"/>
                        </a:rPr>
                        <a:t>Component Compliance</a:t>
                      </a:r>
                    </a:p>
                  </a:txBody>
                  <a:tcPr marT="91440" marB="91440" anchor="b">
                    <a:solidFill>
                      <a:schemeClr val="tx2"/>
                    </a:solidFill>
                  </a:tcPr>
                </a:tc>
                <a:extLst>
                  <a:ext uri="{0D108BD9-81ED-4DB2-BD59-A6C34878D82A}">
                    <a16:rowId xmlns:a16="http://schemas.microsoft.com/office/drawing/2014/main" val="2172204012"/>
                  </a:ext>
                </a:extLst>
              </a:tr>
              <a:tr h="44777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dirty="0">
                          <a:solidFill>
                            <a:srgbClr val="000000"/>
                          </a:solidFill>
                          <a:effectLst/>
                          <a:latin typeface="Aptos" panose="020B0004020202020204" pitchFamily="34" charset="0"/>
                        </a:rPr>
                        <a:t>Button</a:t>
                      </a: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379</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39</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36.16%</a:t>
                      </a: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10.29%</a:t>
                      </a:r>
                    </a:p>
                  </a:txBody>
                  <a:tcPr marT="91440" marB="91440" anchor="b"/>
                </a:tc>
                <a:extLst>
                  <a:ext uri="{0D108BD9-81ED-4DB2-BD59-A6C34878D82A}">
                    <a16:rowId xmlns:a16="http://schemas.microsoft.com/office/drawing/2014/main" val="502758889"/>
                  </a:ext>
                </a:extLst>
              </a:tr>
              <a:tr h="447773">
                <a:tc>
                  <a:txBody>
                    <a:bodyPr/>
                    <a:lstStyle/>
                    <a:p>
                      <a:pPr algn="ctr" rtl="0" fontAlgn="b"/>
                      <a:r>
                        <a:rPr lang="en-US" sz="1400" b="0" u="none" strike="noStrike" dirty="0">
                          <a:solidFill>
                            <a:srgbClr val="000000"/>
                          </a:solidFill>
                          <a:effectLst/>
                          <a:latin typeface="Aptos" panose="020B0004020202020204" pitchFamily="34" charset="0"/>
                        </a:rPr>
                        <a:t>Toast</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126</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0</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12.02%</a:t>
                      </a: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0%</a:t>
                      </a:r>
                    </a:p>
                  </a:txBody>
                  <a:tcPr marT="91440" marB="91440" anchor="b"/>
                </a:tc>
                <a:extLst>
                  <a:ext uri="{0D108BD9-81ED-4DB2-BD59-A6C34878D82A}">
                    <a16:rowId xmlns:a16="http://schemas.microsoft.com/office/drawing/2014/main" val="2418126900"/>
                  </a:ext>
                </a:extLst>
              </a:tr>
              <a:tr h="447773">
                <a:tc>
                  <a:txBody>
                    <a:bodyPr/>
                    <a:lstStyle/>
                    <a:p>
                      <a:pPr algn="ctr" rtl="0" fontAlgn="b"/>
                      <a:r>
                        <a:rPr lang="en-US" sz="1400" b="0" i="0" u="none" strike="noStrike" dirty="0">
                          <a:solidFill>
                            <a:srgbClr val="000000"/>
                          </a:solidFill>
                          <a:effectLst/>
                          <a:latin typeface="Aptos" panose="020B0004020202020204" pitchFamily="34" charset="0"/>
                        </a:rPr>
                        <a:t>Card</a:t>
                      </a: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89</a:t>
                      </a: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16</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8.49%</a:t>
                      </a: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17.98%</a:t>
                      </a:r>
                    </a:p>
                  </a:txBody>
                  <a:tcPr marT="91440" marB="91440" anchor="b"/>
                </a:tc>
                <a:extLst>
                  <a:ext uri="{0D108BD9-81ED-4DB2-BD59-A6C34878D82A}">
                    <a16:rowId xmlns:a16="http://schemas.microsoft.com/office/drawing/2014/main" val="1701476318"/>
                  </a:ext>
                </a:extLst>
              </a:tr>
              <a:tr h="447773">
                <a:tc>
                  <a:txBody>
                    <a:bodyPr/>
                    <a:lstStyle/>
                    <a:p>
                      <a:pPr algn="ctr" rtl="0" fontAlgn="b"/>
                      <a:r>
                        <a:rPr lang="en-US" sz="1400" b="0" u="none" strike="noStrike" dirty="0">
                          <a:solidFill>
                            <a:srgbClr val="000000"/>
                          </a:solidFill>
                          <a:effectLst/>
                          <a:latin typeface="Aptos" panose="020B0004020202020204" pitchFamily="34" charset="0"/>
                        </a:rPr>
                        <a:t>Modal</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68</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u="none" strike="noStrike" dirty="0">
                          <a:solidFill>
                            <a:srgbClr val="000000"/>
                          </a:solidFill>
                          <a:effectLst/>
                          <a:latin typeface="Aptos" panose="020B0004020202020204" pitchFamily="34" charset="0"/>
                        </a:rPr>
                        <a:t>0</a:t>
                      </a:r>
                      <a:endParaRPr lang="en-US" sz="1400" b="0" i="0" u="none" strike="noStrike" dirty="0">
                        <a:solidFill>
                          <a:srgbClr val="000000"/>
                        </a:solidFill>
                        <a:effectLst/>
                        <a:latin typeface="Aptos" panose="020B0004020202020204" pitchFamily="34" charset="0"/>
                      </a:endParaRP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6.48</a:t>
                      </a:r>
                    </a:p>
                  </a:txBody>
                  <a:tcPr marT="91440" marB="91440" anchor="b"/>
                </a:tc>
                <a:tc>
                  <a:txBody>
                    <a:bodyPr/>
                    <a:lstStyle/>
                    <a:p>
                      <a:pPr algn="ctr" rtl="0" fontAlgn="b"/>
                      <a:r>
                        <a:rPr lang="en-US" sz="1400" b="0" i="0" u="none" strike="noStrike" dirty="0">
                          <a:solidFill>
                            <a:srgbClr val="000000"/>
                          </a:solidFill>
                          <a:effectLst/>
                          <a:latin typeface="Aptos" panose="020B0004020202020204" pitchFamily="34" charset="0"/>
                        </a:rPr>
                        <a:t>0%</a:t>
                      </a:r>
                    </a:p>
                  </a:txBody>
                  <a:tcPr marT="91440" marB="91440" anchor="b"/>
                </a:tc>
                <a:extLst>
                  <a:ext uri="{0D108BD9-81ED-4DB2-BD59-A6C34878D82A}">
                    <a16:rowId xmlns:a16="http://schemas.microsoft.com/office/drawing/2014/main" val="530682317"/>
                  </a:ext>
                </a:extLst>
              </a:tr>
              <a:tr h="447773">
                <a:tc>
                  <a:txBody>
                    <a:bodyPr/>
                    <a:lstStyle/>
                    <a:p>
                      <a:pPr algn="ctr" rtl="0" fontAlgn="b"/>
                      <a:r>
                        <a:rPr lang="en-US" sz="1400" b="1" i="0" u="none" strike="noStrike" dirty="0">
                          <a:solidFill>
                            <a:srgbClr val="000000"/>
                          </a:solidFill>
                          <a:effectLst/>
                          <a:latin typeface="Aptos" panose="020B0004020202020204" pitchFamily="34" charset="0"/>
                        </a:rPr>
                        <a:t>Total</a:t>
                      </a:r>
                    </a:p>
                  </a:txBody>
                  <a:tcPr marT="91440" marB="91440" anchor="b"/>
                </a:tc>
                <a:tc>
                  <a:txBody>
                    <a:bodyPr/>
                    <a:lstStyle/>
                    <a:p>
                      <a:pPr algn="ctr" rtl="0" fontAlgn="b"/>
                      <a:r>
                        <a:rPr lang="en-US" sz="1400" b="1" i="0" u="none" strike="noStrike" dirty="0">
                          <a:solidFill>
                            <a:srgbClr val="000000"/>
                          </a:solidFill>
                          <a:effectLst/>
                          <a:latin typeface="Aptos" panose="020B0004020202020204" pitchFamily="34" charset="0"/>
                        </a:rPr>
                        <a:t>662</a:t>
                      </a:r>
                    </a:p>
                  </a:txBody>
                  <a:tcPr marT="91440" marB="91440" anchor="b"/>
                </a:tc>
                <a:tc>
                  <a:txBody>
                    <a:bodyPr/>
                    <a:lstStyle/>
                    <a:p>
                      <a:pPr algn="ctr" rtl="0" fontAlgn="b"/>
                      <a:r>
                        <a:rPr lang="en-US" sz="1400" b="1" i="0" u="none" strike="noStrike" dirty="0">
                          <a:solidFill>
                            <a:srgbClr val="000000"/>
                          </a:solidFill>
                          <a:effectLst/>
                          <a:latin typeface="Aptos" panose="020B0004020202020204" pitchFamily="34" charset="0"/>
                        </a:rPr>
                        <a:t>55</a:t>
                      </a:r>
                    </a:p>
                  </a:txBody>
                  <a:tcPr marT="91440" marB="91440" anchor="b"/>
                </a:tc>
                <a:tc>
                  <a:txBody>
                    <a:bodyPr/>
                    <a:lstStyle/>
                    <a:p>
                      <a:pPr algn="ctr" rtl="0" fontAlgn="b"/>
                      <a:r>
                        <a:rPr lang="en-US" sz="1400" b="1" i="0" u="none" strike="noStrike" dirty="0">
                          <a:solidFill>
                            <a:srgbClr val="000000"/>
                          </a:solidFill>
                          <a:effectLst/>
                          <a:latin typeface="Aptos" panose="020B0004020202020204" pitchFamily="34" charset="0"/>
                        </a:rPr>
                        <a:t>63.16%</a:t>
                      </a:r>
                    </a:p>
                  </a:txBody>
                  <a:tcPr marT="91440" marB="91440" anchor="b"/>
                </a:tc>
                <a:tc>
                  <a:txBody>
                    <a:bodyPr/>
                    <a:lstStyle/>
                    <a:p>
                      <a:pPr algn="ctr" rtl="0" fontAlgn="b"/>
                      <a:r>
                        <a:rPr lang="en-US" sz="1400" b="1" i="0" u="none" strike="noStrike" dirty="0">
                          <a:solidFill>
                            <a:srgbClr val="000000"/>
                          </a:solidFill>
                          <a:effectLst/>
                          <a:latin typeface="Aptos" panose="020B0004020202020204" pitchFamily="34" charset="0"/>
                        </a:rPr>
                        <a:t>7.07%</a:t>
                      </a:r>
                    </a:p>
                  </a:txBody>
                  <a:tcPr marT="91440" marB="91440" anchor="b"/>
                </a:tc>
                <a:extLst>
                  <a:ext uri="{0D108BD9-81ED-4DB2-BD59-A6C34878D82A}">
                    <a16:rowId xmlns:a16="http://schemas.microsoft.com/office/drawing/2014/main" val="3013209063"/>
                  </a:ext>
                </a:extLst>
              </a:tr>
            </a:tbl>
          </a:graphicData>
        </a:graphic>
      </p:graphicFrame>
    </p:spTree>
    <p:extLst>
      <p:ext uri="{BB962C8B-B14F-4D97-AF65-F5344CB8AC3E}">
        <p14:creationId xmlns:p14="http://schemas.microsoft.com/office/powerpoint/2010/main" val="150444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lue paint and swatch cards in circle">
            <a:extLst>
              <a:ext uri="{FF2B5EF4-FFF2-40B4-BE49-F238E27FC236}">
                <a16:creationId xmlns:a16="http://schemas.microsoft.com/office/drawing/2014/main" id="{8B85B5A8-F90F-933E-E197-424BE149C857}"/>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DESIGN AUDIT</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Conducted by Mark Young, Senior UX Designer</a:t>
            </a: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Accomplished by creating a custom ‘Audit Theme’ that was applied to a special design system library. This audit theme was then passed into a test version of Carrier.</a:t>
            </a: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Anything you see on screen using the traditional J.B. Hunt color theme is not design system compliant.</a:t>
            </a: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Design system compliant components should appear in black, white, or magenta.</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46670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NON-COMPLIANT EXPERIENCES</a:t>
            </a:r>
          </a:p>
        </p:txBody>
      </p:sp>
      <p:pic>
        <p:nvPicPr>
          <p:cNvPr id="8" name="Picture 7" descr="A screenshot of a phone&#10;&#10;Description automatically generated">
            <a:extLst>
              <a:ext uri="{FF2B5EF4-FFF2-40B4-BE49-F238E27FC236}">
                <a16:creationId xmlns:a16="http://schemas.microsoft.com/office/drawing/2014/main" id="{DE4EBC88-89EF-C3E9-50AE-C61C3A7B67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6266" y="1581070"/>
            <a:ext cx="2323919" cy="5029200"/>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3B9CF8FB-26BB-0FF0-2994-1906E1340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08459" y="1577954"/>
            <a:ext cx="2323919" cy="5029200"/>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2AA6E2B2-52BC-4243-CF43-9CF3F01334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87728" y="1577954"/>
            <a:ext cx="2323919" cy="5029200"/>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4E15BCE8-3360-59C2-071D-F3DC97B429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66997" y="1577954"/>
            <a:ext cx="2323919" cy="5029200"/>
          </a:xfrm>
          <a:prstGeom prst="rect">
            <a:avLst/>
          </a:prstGeom>
        </p:spPr>
      </p:pic>
    </p:spTree>
    <p:extLst>
      <p:ext uri="{BB962C8B-B14F-4D97-AF65-F5344CB8AC3E}">
        <p14:creationId xmlns:p14="http://schemas.microsoft.com/office/powerpoint/2010/main" val="750600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SOMEWHAT-COMPLIANT EXPERIENCES</a:t>
            </a:r>
          </a:p>
        </p:txBody>
      </p:sp>
      <p:pic>
        <p:nvPicPr>
          <p:cNvPr id="5" name="Picture 4" descr="A screenshot of a cell phone&#10;&#10;Description automatically generated">
            <a:extLst>
              <a:ext uri="{FF2B5EF4-FFF2-40B4-BE49-F238E27FC236}">
                <a16:creationId xmlns:a16="http://schemas.microsoft.com/office/drawing/2014/main" id="{5D4D2722-6839-4436-E0AB-C58BD83C0E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6266" y="1581070"/>
            <a:ext cx="2323919" cy="5029200"/>
          </a:xfrm>
          <a:prstGeom prst="rect">
            <a:avLst/>
          </a:prstGeom>
        </p:spPr>
      </p:pic>
      <p:pic>
        <p:nvPicPr>
          <p:cNvPr id="7" name="Picture 6" descr="Screens screenshot of a phone&#10;&#10;Description automatically generated">
            <a:extLst>
              <a:ext uri="{FF2B5EF4-FFF2-40B4-BE49-F238E27FC236}">
                <a16:creationId xmlns:a16="http://schemas.microsoft.com/office/drawing/2014/main" id="{445B6676-AAD7-3C8C-514B-41E6A202D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3255" y="1581070"/>
            <a:ext cx="2323919" cy="5029200"/>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4BE3F1D2-6255-70FF-47C1-3670408627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20244" y="1581070"/>
            <a:ext cx="2323919" cy="5029200"/>
          </a:xfrm>
          <a:prstGeom prst="rect">
            <a:avLst/>
          </a:prstGeom>
        </p:spPr>
      </p:pic>
      <p:pic>
        <p:nvPicPr>
          <p:cNvPr id="13" name="Picture 12" descr="A screenshot of a phone&#10;&#10;Description automatically generated">
            <a:extLst>
              <a:ext uri="{FF2B5EF4-FFF2-40B4-BE49-F238E27FC236}">
                <a16:creationId xmlns:a16="http://schemas.microsoft.com/office/drawing/2014/main" id="{34BEA897-DABA-5806-584B-8BF60F4A23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57233" y="1581070"/>
            <a:ext cx="2323919" cy="5029200"/>
          </a:xfrm>
          <a:prstGeom prst="rect">
            <a:avLst/>
          </a:prstGeom>
        </p:spPr>
      </p:pic>
    </p:spTree>
    <p:extLst>
      <p:ext uri="{BB962C8B-B14F-4D97-AF65-F5344CB8AC3E}">
        <p14:creationId xmlns:p14="http://schemas.microsoft.com/office/powerpoint/2010/main" val="265091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uzzle in brain">
            <a:extLst>
              <a:ext uri="{FF2B5EF4-FFF2-40B4-BE49-F238E27FC236}">
                <a16:creationId xmlns:a16="http://schemas.microsoft.com/office/drawing/2014/main" id="{237DFE85-F7E0-3EBC-8BC9-F7E6E230B5F3}"/>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a:t>CONCLUSION</a:t>
            </a:r>
            <a:endParaRPr lang="en-US" dirty="0"/>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92809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Carrier is not at the level of design system compliancy we would like.</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being passed on to the end users’ experience.</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We need to face the reality that a problem exist so we can address it.</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 average app loses 77% of DAU’s (daily active users) after just three days…</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latin typeface="Aptos" panose="020B0004020202020204" pitchFamily="34" charset="0"/>
                <a:ea typeface="Aptos" panose="020B0004020202020204" pitchFamily="34" charset="0"/>
                <a:cs typeface="Times New Roman" panose="02020603050405020304" pitchFamily="18" charset="0"/>
              </a:rPr>
              <a:t>Although Carrier is a SaaS, we are not impervious to this statistic. Carrier’s users have other options.</a:t>
            </a:r>
          </a:p>
          <a:p>
            <a:pPr marL="342900" marR="0" lvl="0" indent="-342900">
              <a:spcBef>
                <a:spcPts val="0"/>
              </a:spcBef>
              <a:spcAft>
                <a:spcPts val="0"/>
              </a:spcAft>
              <a:buFont typeface="Symbol" pitchFamily="2"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 average monthly churn rate for SaaS companies is 3-8% which would mean the average retention rate should be in the 92-97% range.</a:t>
            </a:r>
          </a:p>
          <a:p>
            <a:pPr marL="0" marR="0" lvl="0" indent="0">
              <a:spcBef>
                <a:spcPts val="0"/>
              </a:spcBef>
              <a:spcAft>
                <a:spcPts val="0"/>
              </a:spcAft>
              <a:buNone/>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144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a:t>CONCLUSION</a:t>
            </a:r>
            <a:endParaRPr lang="en-US" dirty="0"/>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itchFamily="2" charset="2"/>
              <a:buChar char=""/>
            </a:pPr>
            <a:r>
              <a:rPr lang="en-US" sz="1800" dirty="0">
                <a:latin typeface="Aptos" panose="020B0004020202020204" pitchFamily="34" charset="0"/>
                <a:ea typeface="Aptos" panose="020B0004020202020204" pitchFamily="34" charset="0"/>
                <a:cs typeface="Times New Roman" panose="02020603050405020304" pitchFamily="18" charset="0"/>
              </a:rPr>
              <a:t>For every dollar being spent on the mobile design system team to support Carrier, $0.14 is being used and $0.86 is vanishing and never used</a:t>
            </a:r>
            <a:r>
              <a:rPr lang="en-US" sz="18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This creates an impossible situation for the design system team to show its value when the work we do is never seen by the business or the end users</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latin typeface="Aptos" panose="020B0004020202020204" pitchFamily="34" charset="0"/>
                <a:ea typeface="Aptos" panose="020B0004020202020204" pitchFamily="34" charset="0"/>
                <a:cs typeface="Times New Roman" panose="02020603050405020304" pitchFamily="18" charset="0"/>
              </a:rPr>
              <a:t>I</a:t>
            </a:r>
            <a:r>
              <a:rPr lang="en-US" sz="1800" dirty="0">
                <a:effectLst/>
                <a:latin typeface="Aptos" panose="020B0004020202020204" pitchFamily="34" charset="0"/>
                <a:ea typeface="Aptos" panose="020B0004020202020204" pitchFamily="34" charset="0"/>
                <a:cs typeface="Times New Roman" panose="02020603050405020304" pitchFamily="18" charset="0"/>
              </a:rPr>
              <a:t>t’s my opinion that over time this situation will make the switch from XD to Figma seem completely unwarranted </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Placeholder 12" descr="Coins standing upright and lying on table">
            <a:extLst>
              <a:ext uri="{FF2B5EF4-FFF2-40B4-BE49-F238E27FC236}">
                <a16:creationId xmlns:a16="http://schemas.microsoft.com/office/drawing/2014/main" id="{ECE9653F-B846-ABAA-EA09-D34B884723C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22273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RECOMMENDATIONS</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itchFamily="2" charset="2"/>
              <a:buChar char=""/>
            </a:pPr>
            <a:r>
              <a:rPr lang="en-US" sz="1800" dirty="0">
                <a:latin typeface="Aptos" panose="020B0004020202020204" pitchFamily="34" charset="0"/>
                <a:ea typeface="Aptos" panose="020B0004020202020204" pitchFamily="34" charset="0"/>
                <a:cs typeface="Times New Roman" panose="02020603050405020304" pitchFamily="18" charset="0"/>
              </a:rPr>
              <a:t>Bring awareness to the right stakeholders and let’s start seeing things for how they are</a:t>
            </a:r>
          </a:p>
          <a:p>
            <a:pPr marL="0" marR="0" lvl="0" indent="0">
              <a:spcBef>
                <a:spcPts val="0"/>
              </a:spcBef>
              <a:spcAft>
                <a:spcPts val="0"/>
              </a:spcAft>
              <a:buNone/>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We’re going to have to work with the business to see how we can best address this.</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This needs to be approached in a way that isn’t ”The Design System VS Product Teams”</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Meet with product teams to determine what the cause or holdback on component implementation is. This will help the DS Team understand how we can best support product teams.</a:t>
            </a: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Placeholder 2" descr="Puzzle in brain">
            <a:extLst>
              <a:ext uri="{FF2B5EF4-FFF2-40B4-BE49-F238E27FC236}">
                <a16:creationId xmlns:a16="http://schemas.microsoft.com/office/drawing/2014/main" id="{19F98C83-A227-D2DE-A10B-AF1EA10E22C0}"/>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a:xfrm>
            <a:off x="6991350" y="1655584"/>
            <a:ext cx="5200650" cy="5202416"/>
          </a:xfrm>
        </p:spPr>
      </p:pic>
    </p:spTree>
    <p:extLst>
      <p:ext uri="{BB962C8B-B14F-4D97-AF65-F5344CB8AC3E}">
        <p14:creationId xmlns:p14="http://schemas.microsoft.com/office/powerpoint/2010/main" val="269337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hree arrows on bullseye">
            <a:extLst>
              <a:ext uri="{FF2B5EF4-FFF2-40B4-BE49-F238E27FC236}">
                <a16:creationId xmlns:a16="http://schemas.microsoft.com/office/drawing/2014/main" id="{521BBA46-E0FE-B261-5067-BAA8D3DE430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a:stretch/>
        </p:blipFill>
        <p:spPr>
          <a:xfrm>
            <a:off x="7040880" y="1655584"/>
            <a:ext cx="5200650" cy="5202416"/>
          </a:xfrm>
        </p:spPr>
      </p:pic>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GOAL</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6880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kern="100" dirty="0">
                <a:latin typeface="Aptos" panose="020B0004020202020204" pitchFamily="34" charset="0"/>
                <a:ea typeface="Aptos" panose="020B0004020202020204" pitchFamily="34" charset="0"/>
                <a:cs typeface="Times New Roman" panose="02020603050405020304" pitchFamily="18" charset="0"/>
              </a:rPr>
              <a:t>Perform a component audit on the Carrier mobile application to determine design system compliancy in the following categories:</a:t>
            </a:r>
          </a:p>
          <a:p>
            <a:pPr marL="0" indent="0">
              <a:spcBef>
                <a:spcPts val="0"/>
              </a:spcBef>
              <a:buFont typeface="Arial" panose="020B0604020202020204" pitchFamily="34" charset="0"/>
              <a:buNone/>
            </a:pPr>
            <a:r>
              <a:rPr lang="en-US" sz="1800" kern="100" dirty="0">
                <a:latin typeface="Aptos" panose="020B0004020202020204" pitchFamily="34" charset="0"/>
                <a:ea typeface="Aptos" panose="020B0004020202020204" pitchFamily="34" charset="0"/>
                <a:cs typeface="Times New Roman" panose="02020603050405020304" pitchFamily="18" charset="0"/>
              </a:rPr>
              <a:t> </a:t>
            </a:r>
          </a:p>
          <a:p>
            <a:pPr marL="342900" indent="-342900">
              <a:spcBef>
                <a:spcPts val="0"/>
              </a:spcBef>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Icons</a:t>
            </a:r>
          </a:p>
          <a:p>
            <a:pPr marL="0" indent="0">
              <a:spcBef>
                <a:spcPts val="0"/>
              </a:spcBef>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Colors</a:t>
            </a:r>
          </a:p>
          <a:p>
            <a:pPr marL="0" indent="0">
              <a:spcBef>
                <a:spcPts val="0"/>
              </a:spcBef>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Typography</a:t>
            </a:r>
          </a:p>
          <a:p>
            <a:pPr marL="342900" indent="-342900">
              <a:spcBef>
                <a:spcPts val="0"/>
              </a:spcBef>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Components</a:t>
            </a:r>
          </a:p>
          <a:p>
            <a:pPr marL="342900" indent="-342900">
              <a:spcBef>
                <a:spcPts val="0"/>
              </a:spcBef>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solidFill>
                  <a:schemeClr val="bg1">
                    <a:lumMod val="75000"/>
                  </a:schemeClr>
                </a:solidFill>
                <a:latin typeface="Aptos" panose="020B0004020202020204" pitchFamily="34" charset="0"/>
                <a:ea typeface="Aptos" panose="020B0004020202020204" pitchFamily="34" charset="0"/>
                <a:cs typeface="Times New Roman" panose="02020603050405020304" pitchFamily="18" charset="0"/>
              </a:rPr>
              <a:t>Patterns</a:t>
            </a:r>
          </a:p>
          <a:p>
            <a:pPr marL="342900" indent="-342900">
              <a:spcBef>
                <a:spcPts val="0"/>
              </a:spcBef>
              <a:buFont typeface="Symbol" pitchFamily="2" charset="2"/>
              <a:buChar char=""/>
            </a:pPr>
            <a:endParaRPr lang="en-US" sz="1800" kern="100" dirty="0">
              <a:solidFill>
                <a:schemeClr val="bg1">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solidFill>
                  <a:schemeClr val="bg1">
                    <a:lumMod val="75000"/>
                  </a:schemeClr>
                </a:solidFill>
                <a:latin typeface="Aptos" panose="020B0004020202020204" pitchFamily="34" charset="0"/>
                <a:ea typeface="Aptos" panose="020B0004020202020204" pitchFamily="34" charset="0"/>
                <a:cs typeface="Times New Roman" panose="02020603050405020304" pitchFamily="18" charset="0"/>
              </a:rPr>
              <a:t>Accessibility</a:t>
            </a:r>
          </a:p>
          <a:p>
            <a:pPr marL="342900" indent="-342900">
              <a:spcBef>
                <a:spcPts val="0"/>
              </a:spcBef>
              <a:buFont typeface="Symbol" pitchFamily="2" charset="2"/>
              <a:buChar char=""/>
            </a:pPr>
            <a:endParaRPr lang="en-US" sz="1800" kern="100" dirty="0">
              <a:solidFill>
                <a:schemeClr val="bg1">
                  <a:lumMod val="75000"/>
                </a:schemeClr>
              </a:solidFill>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solidFill>
                  <a:schemeClr val="bg1">
                    <a:lumMod val="75000"/>
                  </a:schemeClr>
                </a:solidFill>
                <a:latin typeface="Aptos" panose="020B0004020202020204" pitchFamily="34" charset="0"/>
                <a:ea typeface="Aptos" panose="020B0004020202020204" pitchFamily="34" charset="0"/>
                <a:cs typeface="Times New Roman" panose="02020603050405020304" pitchFamily="18" charset="0"/>
              </a:rPr>
              <a:t>Branding Guidelines</a:t>
            </a:r>
          </a:p>
        </p:txBody>
      </p:sp>
    </p:spTree>
    <p:extLst>
      <p:ext uri="{BB962C8B-B14F-4D97-AF65-F5344CB8AC3E}">
        <p14:creationId xmlns:p14="http://schemas.microsoft.com/office/powerpoint/2010/main" val="951170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7E5C-E407-AFBE-0A5F-C90BCE26916E}"/>
              </a:ext>
            </a:extLst>
          </p:cNvPr>
          <p:cNvSpPr>
            <a:spLocks noGrp="1"/>
          </p:cNvSpPr>
          <p:nvPr>
            <p:ph type="title"/>
          </p:nvPr>
        </p:nvSpPr>
        <p:spPr>
          <a:xfrm>
            <a:off x="1009651" y="2104119"/>
            <a:ext cx="6953250" cy="576904"/>
          </a:xfrm>
        </p:spPr>
        <p:txBody>
          <a:bodyPr anchor="t">
            <a:normAutofit/>
          </a:bodyPr>
          <a:lstStyle/>
          <a:p>
            <a:r>
              <a:rPr lang="en-US" sz="3300"/>
              <a:t>Questions?</a:t>
            </a:r>
          </a:p>
        </p:txBody>
      </p:sp>
    </p:spTree>
    <p:extLst>
      <p:ext uri="{BB962C8B-B14F-4D97-AF65-F5344CB8AC3E}">
        <p14:creationId xmlns:p14="http://schemas.microsoft.com/office/powerpoint/2010/main" val="2398143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98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GOAL</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audit will result in a compliancy score for each category. By completing this audit, we seek to:</a:t>
            </a:r>
          </a:p>
          <a:p>
            <a:pPr marL="0" marR="0" indent="0">
              <a:spcBef>
                <a:spcPts val="0"/>
              </a:spcBef>
              <a:spcAft>
                <a:spcPts val="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Determine a baseline of compliance</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Bring awareness</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Jumpstart the conversation of how we get applications 100% design system compliant</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Validate the POC Carrier audit so that this process can be repeated on other products</a:t>
            </a:r>
          </a:p>
        </p:txBody>
      </p:sp>
      <p:pic>
        <p:nvPicPr>
          <p:cNvPr id="2" name="Picture Placeholder 6" descr="Three arrows on bullseye">
            <a:extLst>
              <a:ext uri="{FF2B5EF4-FFF2-40B4-BE49-F238E27FC236}">
                <a16:creationId xmlns:a16="http://schemas.microsoft.com/office/drawing/2014/main" id="{679F8A63-D5B0-0FDA-0F6E-26B816D2541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a:stretch/>
        </p:blipFill>
        <p:spPr>
          <a:xfrm>
            <a:off x="7040880" y="1655584"/>
            <a:ext cx="5200650" cy="5202416"/>
          </a:xfrm>
        </p:spPr>
      </p:pic>
    </p:spTree>
    <p:extLst>
      <p:ext uri="{BB962C8B-B14F-4D97-AF65-F5344CB8AC3E}">
        <p14:creationId xmlns:p14="http://schemas.microsoft.com/office/powerpoint/2010/main" val="117359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Person with idea concept">
            <a:extLst>
              <a:ext uri="{FF2B5EF4-FFF2-40B4-BE49-F238E27FC236}">
                <a16:creationId xmlns:a16="http://schemas.microsoft.com/office/drawing/2014/main" id="{02D6AA8E-DC3A-4E60-B1C5-D112D7FD9582}"/>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WHY  DOES DS COMPLIANCY MATTER?</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Design System Users</a:t>
            </a:r>
          </a:p>
          <a:p>
            <a:pPr marL="0" marR="0" lvl="0" indent="0">
              <a:spcBef>
                <a:spcPts val="0"/>
              </a:spcBef>
              <a:spcAft>
                <a:spcPts val="0"/>
              </a:spcAft>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Creates consistency in the work being produced</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Builds a framework for rapid response design &amp; development</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ensures that the user experiences designed by UX carries over to the final user’s experience in products</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spcBef>
                <a:spcPts val="0"/>
              </a:spcBef>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Validates the transition from XD to Figma and elevates the value add of a design system team and its necessity</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576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WHY  DOES DS COMPLIANCY MATTER?</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Products &amp; End Users</a:t>
            </a:r>
          </a:p>
          <a:p>
            <a:pPr marL="0" marR="0" lvl="0" indent="0">
              <a:spcBef>
                <a:spcPts val="0"/>
              </a:spcBef>
              <a:spcAft>
                <a:spcPts val="0"/>
              </a:spcAft>
              <a:buNone/>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Very simply put, it creates 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onsistency in the users’ </a:t>
            </a:r>
            <a:r>
              <a:rPr lang="en-US" sz="1800" kern="100" dirty="0">
                <a:latin typeface="Aptos" panose="020B0004020202020204" pitchFamily="34" charset="0"/>
                <a:ea typeface="Aptos" panose="020B0004020202020204" pitchFamily="34" charset="0"/>
                <a:cs typeface="Times New Roman" panose="02020603050405020304" pitchFamily="18" charset="0"/>
              </a:rPr>
              <a: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xperiences</a:t>
            </a: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We are a Fortune 500 Company, and our users should expect a premium experience from our software</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Placeholder 2" descr="Person with idea concept">
            <a:extLst>
              <a:ext uri="{FF2B5EF4-FFF2-40B4-BE49-F238E27FC236}">
                <a16:creationId xmlns:a16="http://schemas.microsoft.com/office/drawing/2014/main" id="{782201BB-6687-8D87-EA27-64A6731FC6E0}"/>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a:xfrm>
            <a:off x="6991350" y="1655584"/>
            <a:ext cx="5200650" cy="5202416"/>
          </a:xfrm>
        </p:spPr>
      </p:pic>
    </p:spTree>
    <p:extLst>
      <p:ext uri="{BB962C8B-B14F-4D97-AF65-F5344CB8AC3E}">
        <p14:creationId xmlns:p14="http://schemas.microsoft.com/office/powerpoint/2010/main" val="424548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Top view of maze puzzle">
            <a:extLst>
              <a:ext uri="{FF2B5EF4-FFF2-40B4-BE49-F238E27FC236}">
                <a16:creationId xmlns:a16="http://schemas.microsoft.com/office/drawing/2014/main" id="{DF91EB1E-34C0-2FE4-2D1A-F2C87AAFBDB6}"/>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METHODS USED</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spcBef>
                <a:spcPts val="0"/>
              </a:spcBef>
              <a:spcAft>
                <a:spcPts val="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The following methods were used to conduct this audit.</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Code Audit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Design Audit</a:t>
            </a:r>
          </a:p>
          <a:p>
            <a:pPr marL="0" marR="0" lvl="0" indent="0">
              <a:spcBef>
                <a:spcPts val="0"/>
              </a:spcBef>
              <a:spcAft>
                <a:spcPts val="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37296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inary code on screen">
            <a:extLst>
              <a:ext uri="{FF2B5EF4-FFF2-40B4-BE49-F238E27FC236}">
                <a16:creationId xmlns:a16="http://schemas.microsoft.com/office/drawing/2014/main" id="{5CF1BA99-3E38-D015-8799-8EE8C45249FE}"/>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CODE AUDIT</a:t>
            </a:r>
          </a:p>
        </p:txBody>
      </p:sp>
      <p:sp>
        <p:nvSpPr>
          <p:cNvPr id="5" name="Text Placeholder 6">
            <a:extLst>
              <a:ext uri="{FF2B5EF4-FFF2-40B4-BE49-F238E27FC236}">
                <a16:creationId xmlns:a16="http://schemas.microsoft.com/office/drawing/2014/main" id="{54FCF149-819A-AB95-4363-54AB2261CDDC}"/>
              </a:ext>
            </a:extLst>
          </p:cNvPr>
          <p:cNvSpPr txBox="1">
            <a:spLocks/>
          </p:cNvSpPr>
          <p:nvPr/>
        </p:nvSpPr>
        <p:spPr>
          <a:xfrm>
            <a:off x="562050" y="1655584"/>
            <a:ext cx="5802891" cy="44753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b="0" i="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System Font Regular"/>
              <a:buChar char="&gt;"/>
              <a:defRPr sz="2000" b="0" i="0" kern="1200">
                <a:solidFill>
                  <a:schemeClr val="tx1"/>
                </a:solidFill>
                <a:latin typeface="+mn-lt"/>
                <a:ea typeface="+mn-ea"/>
                <a:cs typeface="+mn-cs"/>
              </a:defRPr>
            </a:lvl2pPr>
            <a:lvl3pPr marL="685800" indent="-182880" algn="l" defTabSz="914400" rtl="0" eaLnBrk="1" latinLnBrk="0" hangingPunct="1">
              <a:lnSpc>
                <a:spcPct val="100000"/>
              </a:lnSpc>
              <a:spcBef>
                <a:spcPts val="500"/>
              </a:spcBef>
              <a:buClr>
                <a:schemeClr val="tx2"/>
              </a:buClr>
              <a:buFont typeface="System Font Regular"/>
              <a:buChar char="–"/>
              <a:defRPr sz="1800" b="0" i="0" kern="1200">
                <a:solidFill>
                  <a:schemeClr val="tx1"/>
                </a:solidFill>
                <a:latin typeface="+mn-lt"/>
                <a:ea typeface="+mn-ea"/>
                <a:cs typeface="+mn-cs"/>
              </a:defRPr>
            </a:lvl3pPr>
            <a:lvl4pPr marL="914400" indent="-182880" algn="l" defTabSz="914400" rtl="0" eaLnBrk="1" latinLnBrk="0" hangingPunct="1">
              <a:lnSpc>
                <a:spcPct val="10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4pPr>
            <a:lvl5pPr marL="1143000" indent="-182880" algn="l" defTabSz="914400" rtl="0" eaLnBrk="1" latinLnBrk="0" hangingPunct="1">
              <a:lnSpc>
                <a:spcPct val="10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spcBef>
                <a:spcPts val="0"/>
              </a:spcBef>
              <a:spcAft>
                <a:spcPts val="0"/>
              </a:spcAft>
              <a:buFont typeface="Symbol" pitchFamily="2"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Conducted by Jared Justus, Expert Software Engineer</a:t>
            </a: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Accomplished by documenting the known instances of components and comparing those instances with the number of components that were design system compliant.</a:t>
            </a:r>
          </a:p>
          <a:p>
            <a:pPr marL="342900" marR="0" lvl="0" indent="-342900">
              <a:spcBef>
                <a:spcPts val="0"/>
              </a:spcBef>
              <a:spcAft>
                <a:spcPts val="0"/>
              </a:spcAft>
              <a:buFont typeface="Symbol" pitchFamily="2" charset="2"/>
              <a:buChar char=""/>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latin typeface="Aptos" panose="020B0004020202020204" pitchFamily="34" charset="0"/>
                <a:ea typeface="Aptos" panose="020B0004020202020204" pitchFamily="34" charset="0"/>
                <a:cs typeface="Times New Roman" panose="02020603050405020304" pitchFamily="18" charset="0"/>
              </a:rPr>
              <a:t>Due to the amount of custom code being used in Carrier, the accuracy of the code audit is not as good as we would like, but still portrays an accurate story of design system compliance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881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6F3E-E7CE-8E71-AD28-EF80F3A5D806}"/>
              </a:ext>
            </a:extLst>
          </p:cNvPr>
          <p:cNvSpPr>
            <a:spLocks noGrp="1"/>
          </p:cNvSpPr>
          <p:nvPr>
            <p:ph type="title"/>
          </p:nvPr>
        </p:nvSpPr>
        <p:spPr/>
        <p:txBody>
          <a:bodyPr/>
          <a:lstStyle/>
          <a:p>
            <a:r>
              <a:rPr lang="en-US" dirty="0"/>
              <a:t>ICON COUNT</a:t>
            </a:r>
          </a:p>
        </p:txBody>
      </p:sp>
      <p:graphicFrame>
        <p:nvGraphicFramePr>
          <p:cNvPr id="10" name="Content Placeholder 4">
            <a:extLst>
              <a:ext uri="{FF2B5EF4-FFF2-40B4-BE49-F238E27FC236}">
                <a16:creationId xmlns:a16="http://schemas.microsoft.com/office/drawing/2014/main" id="{99C11A8E-ADE2-70FA-D32E-42BCD274EA98}"/>
              </a:ext>
            </a:extLst>
          </p:cNvPr>
          <p:cNvGraphicFramePr>
            <a:graphicFrameLocks/>
          </p:cNvGraphicFramePr>
          <p:nvPr>
            <p:extLst>
              <p:ext uri="{D42A27DB-BD31-4B8C-83A1-F6EECF244321}">
                <p14:modId xmlns:p14="http://schemas.microsoft.com/office/powerpoint/2010/main" val="3322942234"/>
              </p:ext>
            </p:extLst>
          </p:nvPr>
        </p:nvGraphicFramePr>
        <p:xfrm>
          <a:off x="715617" y="2141621"/>
          <a:ext cx="10852927" cy="267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110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7985E149-F22E-262E-7C4E-E8AF406A1CD8}"/>
              </a:ext>
            </a:extLst>
          </p:cNvPr>
          <p:cNvSpPr>
            <a:spLocks noGrp="1"/>
          </p:cNvSpPr>
          <p:nvPr>
            <p:ph type="title"/>
          </p:nvPr>
        </p:nvSpPr>
        <p:spPr/>
        <p:txBody>
          <a:bodyPr/>
          <a:lstStyle/>
          <a:p>
            <a:r>
              <a:rPr lang="en-US" dirty="0"/>
              <a:t>COLOR THEME light vs dark</a:t>
            </a:r>
          </a:p>
        </p:txBody>
      </p:sp>
      <p:sp>
        <p:nvSpPr>
          <p:cNvPr id="8" name="Title 1">
            <a:extLst>
              <a:ext uri="{FF2B5EF4-FFF2-40B4-BE49-F238E27FC236}">
                <a16:creationId xmlns:a16="http://schemas.microsoft.com/office/drawing/2014/main" id="{FC1B9DB1-3EAE-6B78-52C6-DE20EB78F97A}"/>
              </a:ext>
            </a:extLst>
          </p:cNvPr>
          <p:cNvSpPr txBox="1">
            <a:spLocks/>
          </p:cNvSpPr>
          <p:nvPr/>
        </p:nvSpPr>
        <p:spPr>
          <a:xfrm>
            <a:off x="0" y="2879163"/>
            <a:ext cx="6991350" cy="2755257"/>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600" b="0" i="0" kern="1200">
                <a:ln>
                  <a:noFill/>
                </a:ln>
                <a:solidFill>
                  <a:schemeClr val="tx1"/>
                </a:solidFill>
                <a:latin typeface="+mj-lt"/>
                <a:ea typeface="+mj-ea"/>
                <a:cs typeface="+mj-cs"/>
              </a:defRPr>
            </a:lvl1pPr>
          </a:lstStyle>
          <a:p>
            <a:pPr algn="ctr"/>
            <a:r>
              <a:rPr lang="en-US" sz="15000" dirty="0">
                <a:solidFill>
                  <a:srgbClr val="005DBA"/>
                </a:solidFill>
              </a:rPr>
              <a:t>100%</a:t>
            </a:r>
          </a:p>
        </p:txBody>
      </p:sp>
      <p:pic>
        <p:nvPicPr>
          <p:cNvPr id="20" name="Picture Placeholder 19" descr="Audience cheering spotlights on crowd confetti raining down">
            <a:extLst>
              <a:ext uri="{FF2B5EF4-FFF2-40B4-BE49-F238E27FC236}">
                <a16:creationId xmlns:a16="http://schemas.microsoft.com/office/drawing/2014/main" id="{63581ED6-93E7-09C9-61A0-D1DAB7BEEF8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77219958"/>
      </p:ext>
    </p:extLst>
  </p:cSld>
  <p:clrMapOvr>
    <a:masterClrMapping/>
  </p:clrMapOvr>
</p:sld>
</file>

<file path=ppt/theme/theme1.xml><?xml version="1.0" encoding="utf-8"?>
<a:theme xmlns:a="http://schemas.openxmlformats.org/drawingml/2006/main" name="Cover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1">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6AD760C2-D89A-DB43-BF9A-B449B5FB192B}"/>
    </a:ext>
  </a:extLst>
</a:theme>
</file>

<file path=ppt/theme/theme10.xml><?xml version="1.0" encoding="utf-8"?>
<a:theme xmlns:a="http://schemas.openxmlformats.org/drawingml/2006/main" name="Thank You Option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10">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DAC6E9D8-D166-FB46-A351-005C9431594C}"/>
    </a:ext>
  </a:extLst>
</a:theme>
</file>

<file path=ppt/theme/theme11.xml><?xml version="1.0" encoding="utf-8"?>
<a:theme xmlns:a="http://schemas.openxmlformats.org/drawingml/2006/main" name="PTC-Branded Slide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10">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11DF4124-02DB-2745-B528-07866FA0D8E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only">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2">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42D58066-FB93-0F4A-B49B-64FCF7428E26}"/>
    </a:ext>
  </a:extLst>
</a:theme>
</file>

<file path=ppt/theme/theme3.xml><?xml version="1.0" encoding="utf-8"?>
<a:theme xmlns:a="http://schemas.openxmlformats.org/drawingml/2006/main" name="Image Template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3">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2C44D854-D6C3-AE46-94B5-3EC3F23F49A8}"/>
    </a:ext>
  </a:extLst>
</a:theme>
</file>

<file path=ppt/theme/theme4.xml><?xml version="1.0" encoding="utf-8"?>
<a:theme xmlns:a="http://schemas.openxmlformats.org/drawingml/2006/main" name="Transitions/New Section">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4">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E93DBA87-5194-FC49-A903-05E26C846476}"/>
    </a:ext>
  </a:extLst>
</a:theme>
</file>

<file path=ppt/theme/theme5.xml><?xml version="1.0" encoding="utf-8"?>
<a:theme xmlns:a="http://schemas.openxmlformats.org/drawingml/2006/main" name="Table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5">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C82688AF-0557-4748-A958-2CE4C2F0B7D1}"/>
    </a:ext>
  </a:extLst>
</a:theme>
</file>

<file path=ppt/theme/theme6.xml><?xml version="1.0" encoding="utf-8"?>
<a:theme xmlns:a="http://schemas.openxmlformats.org/drawingml/2006/main" name="Chart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6">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400BB9D4-D280-F647-9781-8F4A8E8E44EE}"/>
    </a:ext>
  </a:extLst>
</a:theme>
</file>

<file path=ppt/theme/theme7.xml><?xml version="1.0" encoding="utf-8"?>
<a:theme xmlns:a="http://schemas.openxmlformats.org/drawingml/2006/main" name="Flow Chart/Smart Art">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7">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4EF00F6E-4311-D74E-A633-572C8B4580CA}"/>
    </a:ext>
  </a:extLst>
</a:theme>
</file>

<file path=ppt/theme/theme8.xml><?xml version="1.0" encoding="utf-8"?>
<a:theme xmlns:a="http://schemas.openxmlformats.org/drawingml/2006/main" name="Video">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8">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A87A0FCD-1E46-184D-A42A-DCE5FC2D0D7F}"/>
    </a:ext>
  </a:extLst>
</a:theme>
</file>

<file path=ppt/theme/theme9.xml><?xml version="1.0" encoding="utf-8"?>
<a:theme xmlns:a="http://schemas.openxmlformats.org/drawingml/2006/main" name="With Devices">
  <a:themeElements>
    <a:clrScheme name="2023 Brand Colors">
      <a:dk1>
        <a:srgbClr val="2B2A2A"/>
      </a:dk1>
      <a:lt1>
        <a:srgbClr val="FFFFFF"/>
      </a:lt1>
      <a:dk2>
        <a:srgbClr val="005DBA"/>
      </a:dk2>
      <a:lt2>
        <a:srgbClr val="E2E8F0"/>
      </a:lt2>
      <a:accent1>
        <a:srgbClr val="005DBA"/>
      </a:accent1>
      <a:accent2>
        <a:srgbClr val="6D28B6"/>
      </a:accent2>
      <a:accent3>
        <a:srgbClr val="8C8C8C"/>
      </a:accent3>
      <a:accent4>
        <a:srgbClr val="F6EB61"/>
      </a:accent4>
      <a:accent5>
        <a:srgbClr val="FEDB00"/>
      </a:accent5>
      <a:accent6>
        <a:srgbClr val="007DBA"/>
      </a:accent6>
      <a:hlink>
        <a:srgbClr val="005DBA"/>
      </a:hlink>
      <a:folHlink>
        <a:srgbClr val="6D28B6"/>
      </a:folHlink>
    </a:clrScheme>
    <a:fontScheme name="Custom 9">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JB Hunt General PPT Template" id="{1BBB7701-EAAE-C147-AAD5-4F8FE4F4D96B}" vid="{FA478C91-EB65-9D45-8BC2-A4459DAAB7F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0827A376AC6844A6D123080450083C" ma:contentTypeVersion="19" ma:contentTypeDescription="Create a new document." ma:contentTypeScope="" ma:versionID="7a1395601b1628ccf6a0a3c91dfc1510">
  <xsd:schema xmlns:xsd="http://www.w3.org/2001/XMLSchema" xmlns:xs="http://www.w3.org/2001/XMLSchema" xmlns:p="http://schemas.microsoft.com/office/2006/metadata/properties" xmlns:ns2="5da74dcd-18c7-4f27-8a05-73b43267ff4c" xmlns:ns3="9562abeb-0fc8-4c59-94e0-ec85ca2af8b9" targetNamespace="http://schemas.microsoft.com/office/2006/metadata/properties" ma:root="true" ma:fieldsID="f688c0e5208f44deab57db4f6f8e5734" ns2:_="" ns3:_="">
    <xsd:import namespace="5da74dcd-18c7-4f27-8a05-73b43267ff4c"/>
    <xsd:import namespace="9562abeb-0fc8-4c59-94e0-ec85ca2af8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TaxKeywordTaxHTField" minOccurs="0"/>
                <xsd:element ref="ns3:TaxCatchAll" minOccurs="0"/>
                <xsd:element ref="ns2:MediaServiceLocation" minOccurs="0"/>
                <xsd:element ref="ns3:SharedWithUsers" minOccurs="0"/>
                <xsd:element ref="ns3:SharedWithDetail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74dcd-18c7-4f27-8a05-73b43267ff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description="" ma:hidden="true" ma:indexed="true"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Location" ma:index="19" nillable="true" ma:displayName="Location" ma:hidden="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6880e41-6ea6-4330-b04c-ab566b482e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562abeb-0fc8-4c59-94e0-ec85ca2af8b9"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readOnly="false" ma:fieldId="{23f27201-bee3-471e-b2e7-b64fd8b7ca38}" ma:taxonomyMulti="true" ma:sspId="76880e41-6ea6-4330-b04c-ab566b482e7e"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790c0b59-d626-40b3-ac46-210365b806fd}" ma:internalName="TaxCatchAll" ma:readOnly="false" ma:showField="CatchAllData" ma:web="9562abeb-0fc8-4c59-94e0-ec85ca2af8b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a74dcd-18c7-4f27-8a05-73b43267ff4c">
      <Terms xmlns="http://schemas.microsoft.com/office/infopath/2007/PartnerControls"/>
    </lcf76f155ced4ddcb4097134ff3c332f>
    <TaxCatchAll xmlns="9562abeb-0fc8-4c59-94e0-ec85ca2af8b9" xsi:nil="true"/>
    <TaxKeywordTaxHTField xmlns="9562abeb-0fc8-4c59-94e0-ec85ca2af8b9">
      <Terms xmlns="http://schemas.microsoft.com/office/infopath/2007/PartnerControls"/>
    </TaxKeywordTaxHTField>
    <SharedWithUsers xmlns="9562abeb-0fc8-4c59-94e0-ec85ca2af8b9">
      <UserInfo>
        <DisplayName>Victor Guzman</DisplayName>
        <AccountId>1570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12EBF4-D060-4B20-86D4-DC208CC929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a74dcd-18c7-4f27-8a05-73b43267ff4c"/>
    <ds:schemaRef ds:uri="9562abeb-0fc8-4c59-94e0-ec85ca2af8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72A178-2330-4773-BDA4-11588889AB3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dcmitype/"/>
    <ds:schemaRef ds:uri="5da74dcd-18c7-4f27-8a05-73b43267ff4c"/>
    <ds:schemaRef ds:uri="http://www.w3.org/XML/1998/namespace"/>
    <ds:schemaRef ds:uri="9562abeb-0fc8-4c59-94e0-ec85ca2af8b9"/>
  </ds:schemaRefs>
</ds:datastoreItem>
</file>

<file path=customXml/itemProps3.xml><?xml version="1.0" encoding="utf-8"?>
<ds:datastoreItem xmlns:ds="http://schemas.openxmlformats.org/officeDocument/2006/customXml" ds:itemID="{828F3F61-43A2-4D49-A9AD-A47AD47DC03E}">
  <ds:schemaRefs>
    <ds:schemaRef ds:uri="http://schemas.microsoft.com/sharepoint/v3/contenttype/forms"/>
  </ds:schemaRefs>
</ds:datastoreItem>
</file>

<file path=docMetadata/LabelInfo.xml><?xml version="1.0" encoding="utf-8"?>
<clbl:labelList xmlns:clbl="http://schemas.microsoft.com/office/2020/mipLabelMetadata">
  <clbl:label id="{81e0f09a-6605-4cdc-b70c-67d2aea670a0}" enabled="1" method="Standard" siteId="{5d135798-0ae4-4f20-a663-a223e2cd1f4e}" removed="0"/>
</clbl:labelList>
</file>

<file path=docProps/app.xml><?xml version="1.0" encoding="utf-8"?>
<Properties xmlns="http://schemas.openxmlformats.org/officeDocument/2006/extended-properties" xmlns:vt="http://schemas.openxmlformats.org/officeDocument/2006/docPropsVTypes">
  <Template/>
  <TotalTime>3163</TotalTime>
  <Words>797</Words>
  <Application>Microsoft Macintosh PowerPoint</Application>
  <PresentationFormat>Widescreen</PresentationFormat>
  <Paragraphs>176</Paragraphs>
  <Slides>21</Slides>
  <Notes>2</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21</vt:i4>
      </vt:variant>
    </vt:vector>
  </HeadingPairs>
  <TitlesOfParts>
    <vt:vector size="41" baseType="lpstr">
      <vt:lpstr>-apple-system</vt:lpstr>
      <vt:lpstr>Aptos</vt:lpstr>
      <vt:lpstr>Arial</vt:lpstr>
      <vt:lpstr>Avenir Next LT Pro</vt:lpstr>
      <vt:lpstr>Avenir Next LT Pro Demi</vt:lpstr>
      <vt:lpstr>Calibri</vt:lpstr>
      <vt:lpstr>Symbol</vt:lpstr>
      <vt:lpstr>System Font Regular</vt:lpstr>
      <vt:lpstr>var(--fontFamilyBase)</vt:lpstr>
      <vt:lpstr>Covers</vt:lpstr>
      <vt:lpstr>Text only</vt:lpstr>
      <vt:lpstr>Image Templates</vt:lpstr>
      <vt:lpstr>Transitions/New Section</vt:lpstr>
      <vt:lpstr>Tables</vt:lpstr>
      <vt:lpstr>Charts</vt:lpstr>
      <vt:lpstr>Flow Chart/Smart Art</vt:lpstr>
      <vt:lpstr>Video</vt:lpstr>
      <vt:lpstr>With Devices</vt:lpstr>
      <vt:lpstr>Thank You Options</vt:lpstr>
      <vt:lpstr>PTC-Branded Slides</vt:lpstr>
      <vt:lpstr>DS Component Compliancy</vt:lpstr>
      <vt:lpstr>GOAL</vt:lpstr>
      <vt:lpstr>GOAL</vt:lpstr>
      <vt:lpstr>WHY  DOES DS COMPLIANCY MATTER?</vt:lpstr>
      <vt:lpstr>WHY  DOES DS COMPLIANCY MATTER?</vt:lpstr>
      <vt:lpstr>METHODS USED</vt:lpstr>
      <vt:lpstr>CODE AUDIT</vt:lpstr>
      <vt:lpstr>ICON COUNT</vt:lpstr>
      <vt:lpstr>COLOR THEME light vs dark</vt:lpstr>
      <vt:lpstr>TYPOGRAPHY COUNT</vt:lpstr>
      <vt:lpstr>COMPONENT COUNT</vt:lpstr>
      <vt:lpstr>COMPLIANCY LEVELS</vt:lpstr>
      <vt:lpstr>HIGHEST USED COMPONENTS</vt:lpstr>
      <vt:lpstr>DESIGN AUDIT</vt:lpstr>
      <vt:lpstr>NON-COMPLIANT EXPERIENCES</vt:lpstr>
      <vt:lpstr>SOMEWHAT-COMPLIANT EXPERIENCES</vt:lpstr>
      <vt:lpstr>CONCLUSION</vt:lpstr>
      <vt:lpstr>CONCLUSION</vt:lpstr>
      <vt:lpstr>RECOMMENDATIONS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Instructions  (Delete before sharing your presentation)</dc:title>
  <dc:creator>Bobby Chamberlain</dc:creator>
  <cp:lastModifiedBy>Mark Young</cp:lastModifiedBy>
  <cp:revision>39</cp:revision>
  <dcterms:created xsi:type="dcterms:W3CDTF">2023-03-14T14:22:17Z</dcterms:created>
  <dcterms:modified xsi:type="dcterms:W3CDTF">2024-02-22T19:52:15Z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J.B. Hunt Business</vt:lpwstr>
  </property>
  <property fmtid="{D5CDD505-2E9C-101B-9397-08002B2CF9AE}" pid="4" name="ContentTypeId">
    <vt:lpwstr>0x010100F10827A376AC6844A6D123080450083C</vt:lpwstr>
  </property>
  <property fmtid="{D5CDD505-2E9C-101B-9397-08002B2CF9AE}" pid="5" name="TaxKeyword">
    <vt:lpwstr/>
  </property>
  <property fmtid="{D5CDD505-2E9C-101B-9397-08002B2CF9AE}" pid="6" name="MediaServiceImageTags">
    <vt:lpwstr/>
  </property>
</Properties>
</file>